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118" r:id="rId2"/>
    <p:sldId id="2238" r:id="rId3"/>
    <p:sldId id="2285" r:id="rId4"/>
    <p:sldId id="2286" r:id="rId5"/>
    <p:sldId id="2287" r:id="rId6"/>
    <p:sldId id="2186" r:id="rId7"/>
    <p:sldId id="2157" r:id="rId8"/>
    <p:sldId id="2189" r:id="rId9"/>
    <p:sldId id="2262" r:id="rId10"/>
    <p:sldId id="2201" r:id="rId11"/>
    <p:sldId id="2263" r:id="rId12"/>
    <p:sldId id="2278" r:id="rId13"/>
    <p:sldId id="2264" r:id="rId14"/>
    <p:sldId id="2279" r:id="rId15"/>
    <p:sldId id="2166" r:id="rId16"/>
    <p:sldId id="2269" r:id="rId17"/>
    <p:sldId id="2244" r:id="rId18"/>
    <p:sldId id="2251" r:id="rId19"/>
    <p:sldId id="2265" r:id="rId20"/>
    <p:sldId id="2266" r:id="rId21"/>
    <p:sldId id="2267" r:id="rId22"/>
    <p:sldId id="2252" r:id="rId23"/>
    <p:sldId id="2214" r:id="rId24"/>
    <p:sldId id="2210" r:id="rId25"/>
    <p:sldId id="2241" r:id="rId26"/>
    <p:sldId id="2271" r:id="rId27"/>
    <p:sldId id="2272" r:id="rId28"/>
    <p:sldId id="2268" r:id="rId29"/>
    <p:sldId id="2280" r:id="rId30"/>
    <p:sldId id="2273" r:id="rId31"/>
    <p:sldId id="2281" r:id="rId32"/>
    <p:sldId id="2282" r:id="rId33"/>
    <p:sldId id="2283" r:id="rId34"/>
    <p:sldId id="2274" r:id="rId35"/>
    <p:sldId id="2288" r:id="rId36"/>
    <p:sldId id="2198" r:id="rId37"/>
    <p:sldId id="2200" r:id="rId38"/>
    <p:sldId id="2220" r:id="rId39"/>
    <p:sldId id="2276" r:id="rId40"/>
    <p:sldId id="2277" r:id="rId41"/>
    <p:sldId id="2270" r:id="rId4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u, Shinhan" initials="SS" lastIdx="4" clrIdx="0">
    <p:extLst>
      <p:ext uri="{19B8F6BF-5375-455C-9EA6-DF929625EA0E}">
        <p15:presenceInfo xmlns:p15="http://schemas.microsoft.com/office/powerpoint/2012/main" userId="S::shius@msu.edu::7f20f742-5fcf-4b38-afd0-5747b3faee5c" providerId="AD"/>
      </p:ext>
    </p:extLst>
  </p:cmAuthor>
  <p:cmAuthor id="2" name="Azodi, Christina" initials="AC" lastIdx="1" clrIdx="1">
    <p:extLst>
      <p:ext uri="{19B8F6BF-5375-455C-9EA6-DF929625EA0E}">
        <p15:presenceInfo xmlns:p15="http://schemas.microsoft.com/office/powerpoint/2012/main" userId="S::azodichr@msu.edu::7e7aa9d1-2c78-44c2-a48a-5eae95ab37e6" providerId="AD"/>
      </p:ext>
    </p:extLst>
  </p:cmAuthor>
  <p:cmAuthor id="3" name="Shinhan" initials="S" lastIdx="1" clrIdx="2">
    <p:extLst>
      <p:ext uri="{19B8F6BF-5375-455C-9EA6-DF929625EA0E}">
        <p15:presenceInfo xmlns:p15="http://schemas.microsoft.com/office/powerpoint/2012/main" userId="Shin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EF037"/>
    <a:srgbClr val="E6B9B8"/>
    <a:srgbClr val="D48886"/>
    <a:srgbClr val="AA3F3C"/>
    <a:srgbClr val="A568D2"/>
    <a:srgbClr val="00518E"/>
    <a:srgbClr val="CCFF66"/>
    <a:srgbClr val="33A8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D9F29E-FDB7-42A7-AC3C-1ADCF3528C71}" v="336" dt="2024-05-14T19:01:48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1" autoAdjust="0"/>
    <p:restoredTop sz="93099" autoAdjust="0"/>
  </p:normalViewPr>
  <p:slideViewPr>
    <p:cSldViewPr>
      <p:cViewPr varScale="1">
        <p:scale>
          <a:sx n="70" d="100"/>
          <a:sy n="70" d="100"/>
        </p:scale>
        <p:origin x="82" y="22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20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u, Shinhan" userId="7f20f742-5fcf-4b38-afd0-5747b3faee5c" providerId="ADAL" clId="{F7D9F29E-FDB7-42A7-AC3C-1ADCF3528C71}"/>
    <pc:docChg chg="undo custSel addSld delSld modSld">
      <pc:chgData name="Shiu, Shinhan" userId="7f20f742-5fcf-4b38-afd0-5747b3faee5c" providerId="ADAL" clId="{F7D9F29E-FDB7-42A7-AC3C-1ADCF3528C71}" dt="2024-05-14T19:04:42.144" v="464" actId="6549"/>
      <pc:docMkLst>
        <pc:docMk/>
      </pc:docMkLst>
      <pc:sldChg chg="modSp mod">
        <pc:chgData name="Shiu, Shinhan" userId="7f20f742-5fcf-4b38-afd0-5747b3faee5c" providerId="ADAL" clId="{F7D9F29E-FDB7-42A7-AC3C-1ADCF3528C71}" dt="2024-05-14T19:04:42.144" v="464" actId="6549"/>
        <pc:sldMkLst>
          <pc:docMk/>
          <pc:sldMk cId="1054837220" sldId="2118"/>
        </pc:sldMkLst>
        <pc:spChg chg="mod">
          <ac:chgData name="Shiu, Shinhan" userId="7f20f742-5fcf-4b38-afd0-5747b3faee5c" providerId="ADAL" clId="{F7D9F29E-FDB7-42A7-AC3C-1ADCF3528C71}" dt="2024-05-14T19:04:42.144" v="464" actId="6549"/>
          <ac:spMkLst>
            <pc:docMk/>
            <pc:sldMk cId="1054837220" sldId="2118"/>
            <ac:spMk id="2051" creationId="{00000000-0000-0000-0000-000000000000}"/>
          </ac:spMkLst>
        </pc:spChg>
      </pc:sldChg>
      <pc:sldChg chg="modSp mod">
        <pc:chgData name="Shiu, Shinhan" userId="7f20f742-5fcf-4b38-afd0-5747b3faee5c" providerId="ADAL" clId="{F7D9F29E-FDB7-42A7-AC3C-1ADCF3528C71}" dt="2024-05-14T18:59:52.727" v="458" actId="1076"/>
        <pc:sldMkLst>
          <pc:docMk/>
          <pc:sldMk cId="1371673916" sldId="2214"/>
        </pc:sldMkLst>
        <pc:picChg chg="mod">
          <ac:chgData name="Shiu, Shinhan" userId="7f20f742-5fcf-4b38-afd0-5747b3faee5c" providerId="ADAL" clId="{F7D9F29E-FDB7-42A7-AC3C-1ADCF3528C71}" dt="2024-05-14T18:59:52.727" v="458" actId="1076"/>
          <ac:picMkLst>
            <pc:docMk/>
            <pc:sldMk cId="1371673916" sldId="2214"/>
            <ac:picMk id="13" creationId="{59AD3F01-8B76-414C-AD36-1930034783AC}"/>
          </ac:picMkLst>
        </pc:picChg>
      </pc:sldChg>
      <pc:sldChg chg="delSp modSp mod delAnim">
        <pc:chgData name="Shiu, Shinhan" userId="7f20f742-5fcf-4b38-afd0-5747b3faee5c" providerId="ADAL" clId="{F7D9F29E-FDB7-42A7-AC3C-1ADCF3528C71}" dt="2024-05-14T18:54:36.425" v="450" actId="1076"/>
        <pc:sldMkLst>
          <pc:docMk/>
          <pc:sldMk cId="3824709607" sldId="2262"/>
        </pc:sldMkLst>
        <pc:spChg chg="mod">
          <ac:chgData name="Shiu, Shinhan" userId="7f20f742-5fcf-4b38-afd0-5747b3faee5c" providerId="ADAL" clId="{F7D9F29E-FDB7-42A7-AC3C-1ADCF3528C71}" dt="2024-05-14T18:54:27.899" v="446" actId="14100"/>
          <ac:spMkLst>
            <pc:docMk/>
            <pc:sldMk cId="3824709607" sldId="2262"/>
            <ac:spMk id="7" creationId="{6A1F3499-4628-451E-A3EB-E531DD9EC64E}"/>
          </ac:spMkLst>
        </pc:spChg>
        <pc:spChg chg="mod">
          <ac:chgData name="Shiu, Shinhan" userId="7f20f742-5fcf-4b38-afd0-5747b3faee5c" providerId="ADAL" clId="{F7D9F29E-FDB7-42A7-AC3C-1ADCF3528C71}" dt="2024-05-14T18:54:16.465" v="442" actId="14100"/>
          <ac:spMkLst>
            <pc:docMk/>
            <pc:sldMk cId="3824709607" sldId="2262"/>
            <ac:spMk id="10" creationId="{5F769A3A-1598-4C13-BE2E-7D9D25980196}"/>
          </ac:spMkLst>
        </pc:spChg>
        <pc:spChg chg="del">
          <ac:chgData name="Shiu, Shinhan" userId="7f20f742-5fcf-4b38-afd0-5747b3faee5c" providerId="ADAL" clId="{F7D9F29E-FDB7-42A7-AC3C-1ADCF3528C71}" dt="2024-05-14T18:53:56.199" v="413" actId="478"/>
          <ac:spMkLst>
            <pc:docMk/>
            <pc:sldMk cId="3824709607" sldId="2262"/>
            <ac:spMk id="11" creationId="{63A186CA-5D3E-4C6A-BC22-998AEE11EEF5}"/>
          </ac:spMkLst>
        </pc:spChg>
        <pc:spChg chg="del">
          <ac:chgData name="Shiu, Shinhan" userId="7f20f742-5fcf-4b38-afd0-5747b3faee5c" providerId="ADAL" clId="{F7D9F29E-FDB7-42A7-AC3C-1ADCF3528C71}" dt="2024-05-14T18:53:56.199" v="413" actId="478"/>
          <ac:spMkLst>
            <pc:docMk/>
            <pc:sldMk cId="3824709607" sldId="2262"/>
            <ac:spMk id="29" creationId="{DB3E842C-B5B7-4B63-8C6E-F4972257B411}"/>
          </ac:spMkLst>
        </pc:spChg>
        <pc:spChg chg="del">
          <ac:chgData name="Shiu, Shinhan" userId="7f20f742-5fcf-4b38-afd0-5747b3faee5c" providerId="ADAL" clId="{F7D9F29E-FDB7-42A7-AC3C-1ADCF3528C71}" dt="2024-05-14T18:53:56.199" v="413" actId="478"/>
          <ac:spMkLst>
            <pc:docMk/>
            <pc:sldMk cId="3824709607" sldId="2262"/>
            <ac:spMk id="38" creationId="{1ED0A11F-191A-4E0F-BF3D-B7314058C1CC}"/>
          </ac:spMkLst>
        </pc:spChg>
        <pc:spChg chg="del">
          <ac:chgData name="Shiu, Shinhan" userId="7f20f742-5fcf-4b38-afd0-5747b3faee5c" providerId="ADAL" clId="{F7D9F29E-FDB7-42A7-AC3C-1ADCF3528C71}" dt="2024-05-14T18:53:56.199" v="413" actId="478"/>
          <ac:spMkLst>
            <pc:docMk/>
            <pc:sldMk cId="3824709607" sldId="2262"/>
            <ac:spMk id="41" creationId="{AFAB93E5-336E-453A-9A60-2CEBE902D24D}"/>
          </ac:spMkLst>
        </pc:spChg>
        <pc:spChg chg="del">
          <ac:chgData name="Shiu, Shinhan" userId="7f20f742-5fcf-4b38-afd0-5747b3faee5c" providerId="ADAL" clId="{F7D9F29E-FDB7-42A7-AC3C-1ADCF3528C71}" dt="2024-05-14T18:53:56.199" v="413" actId="478"/>
          <ac:spMkLst>
            <pc:docMk/>
            <pc:sldMk cId="3824709607" sldId="2262"/>
            <ac:spMk id="42" creationId="{C28F7916-1E9B-4BD3-98E7-AD753ECF2B52}"/>
          </ac:spMkLst>
        </pc:spChg>
        <pc:graphicFrameChg chg="mod">
          <ac:chgData name="Shiu, Shinhan" userId="7f20f742-5fcf-4b38-afd0-5747b3faee5c" providerId="ADAL" clId="{F7D9F29E-FDB7-42A7-AC3C-1ADCF3528C71}" dt="2024-05-14T18:54:12.810" v="441" actId="1038"/>
          <ac:graphicFrameMkLst>
            <pc:docMk/>
            <pc:sldMk cId="3824709607" sldId="2262"/>
            <ac:graphicFrameMk id="25" creationId="{AB261C1E-8210-4C80-A3BC-8BA6EBD9D61B}"/>
          </ac:graphicFrameMkLst>
        </pc:graphicFrameChg>
        <pc:graphicFrameChg chg="del">
          <ac:chgData name="Shiu, Shinhan" userId="7f20f742-5fcf-4b38-afd0-5747b3faee5c" providerId="ADAL" clId="{F7D9F29E-FDB7-42A7-AC3C-1ADCF3528C71}" dt="2024-05-14T18:53:56.199" v="413" actId="478"/>
          <ac:graphicFrameMkLst>
            <pc:docMk/>
            <pc:sldMk cId="3824709607" sldId="2262"/>
            <ac:graphicFrameMk id="28" creationId="{BCE6BF3E-FD12-4474-8E7F-4B4B1F475DDB}"/>
          </ac:graphicFrameMkLst>
        </pc:graphicFrameChg>
        <pc:picChg chg="mod">
          <ac:chgData name="Shiu, Shinhan" userId="7f20f742-5fcf-4b38-afd0-5747b3faee5c" providerId="ADAL" clId="{F7D9F29E-FDB7-42A7-AC3C-1ADCF3528C71}" dt="2024-05-14T18:54:30.114" v="447" actId="1076"/>
          <ac:picMkLst>
            <pc:docMk/>
            <pc:sldMk cId="3824709607" sldId="2262"/>
            <ac:picMk id="13" creationId="{9B4F594E-A3AF-4FD6-8879-03F5D18EAEA8}"/>
          </ac:picMkLst>
        </pc:picChg>
        <pc:picChg chg="mod">
          <ac:chgData name="Shiu, Shinhan" userId="7f20f742-5fcf-4b38-afd0-5747b3faee5c" providerId="ADAL" clId="{F7D9F29E-FDB7-42A7-AC3C-1ADCF3528C71}" dt="2024-05-14T18:54:36.425" v="450" actId="1076"/>
          <ac:picMkLst>
            <pc:docMk/>
            <pc:sldMk cId="3824709607" sldId="2262"/>
            <ac:picMk id="16" creationId="{82283E33-2716-454C-AA3D-7AD12AD838C1}"/>
          </ac:picMkLst>
        </pc:picChg>
        <pc:picChg chg="mod">
          <ac:chgData name="Shiu, Shinhan" userId="7f20f742-5fcf-4b38-afd0-5747b3faee5c" providerId="ADAL" clId="{F7D9F29E-FDB7-42A7-AC3C-1ADCF3528C71}" dt="2024-05-14T18:54:33.969" v="449" actId="1076"/>
          <ac:picMkLst>
            <pc:docMk/>
            <pc:sldMk cId="3824709607" sldId="2262"/>
            <ac:picMk id="19" creationId="{8CAEAC9A-F285-450D-8EE9-9BC88AB308BA}"/>
          </ac:picMkLst>
        </pc:picChg>
        <pc:picChg chg="mod">
          <ac:chgData name="Shiu, Shinhan" userId="7f20f742-5fcf-4b38-afd0-5747b3faee5c" providerId="ADAL" clId="{F7D9F29E-FDB7-42A7-AC3C-1ADCF3528C71}" dt="2024-05-14T18:54:31.672" v="448" actId="1076"/>
          <ac:picMkLst>
            <pc:docMk/>
            <pc:sldMk cId="3824709607" sldId="2262"/>
            <ac:picMk id="20" creationId="{91B050C9-9462-4833-B4DE-5C41079A12DE}"/>
          </ac:picMkLst>
        </pc:picChg>
        <pc:picChg chg="mod">
          <ac:chgData name="Shiu, Shinhan" userId="7f20f742-5fcf-4b38-afd0-5747b3faee5c" providerId="ADAL" clId="{F7D9F29E-FDB7-42A7-AC3C-1ADCF3528C71}" dt="2024-05-14T18:54:21.382" v="444" actId="1076"/>
          <ac:picMkLst>
            <pc:docMk/>
            <pc:sldMk cId="3824709607" sldId="2262"/>
            <ac:picMk id="37" creationId="{935203BE-ED06-43E9-9E00-2FF7BA574AF5}"/>
          </ac:picMkLst>
        </pc:picChg>
        <pc:picChg chg="mod">
          <ac:chgData name="Shiu, Shinhan" userId="7f20f742-5fcf-4b38-afd0-5747b3faee5c" providerId="ADAL" clId="{F7D9F29E-FDB7-42A7-AC3C-1ADCF3528C71}" dt="2024-05-14T18:54:19.880" v="443" actId="1076"/>
          <ac:picMkLst>
            <pc:docMk/>
            <pc:sldMk cId="3824709607" sldId="2262"/>
            <ac:picMk id="39" creationId="{C7CC7E9A-A6F4-436D-974D-6963EE27BDBC}"/>
          </ac:picMkLst>
        </pc:picChg>
        <pc:picChg chg="mod">
          <ac:chgData name="Shiu, Shinhan" userId="7f20f742-5fcf-4b38-afd0-5747b3faee5c" providerId="ADAL" clId="{F7D9F29E-FDB7-42A7-AC3C-1ADCF3528C71}" dt="2024-05-14T18:54:25.029" v="445" actId="1076"/>
          <ac:picMkLst>
            <pc:docMk/>
            <pc:sldMk cId="3824709607" sldId="2262"/>
            <ac:picMk id="40" creationId="{C883528E-933A-4B16-884C-E43ED4740662}"/>
          </ac:picMkLst>
        </pc:picChg>
      </pc:sldChg>
      <pc:sldChg chg="modSp mod modAnim">
        <pc:chgData name="Shiu, Shinhan" userId="7f20f742-5fcf-4b38-afd0-5747b3faee5c" providerId="ADAL" clId="{F7D9F29E-FDB7-42A7-AC3C-1ADCF3528C71}" dt="2024-05-14T18:57:26.721" v="453" actId="14100"/>
        <pc:sldMkLst>
          <pc:docMk/>
          <pc:sldMk cId="836080328" sldId="2263"/>
        </pc:sldMkLst>
        <pc:spChg chg="mod">
          <ac:chgData name="Shiu, Shinhan" userId="7f20f742-5fcf-4b38-afd0-5747b3faee5c" providerId="ADAL" clId="{F7D9F29E-FDB7-42A7-AC3C-1ADCF3528C71}" dt="2024-05-14T18:57:26.721" v="453" actId="14100"/>
          <ac:spMkLst>
            <pc:docMk/>
            <pc:sldMk cId="836080328" sldId="2263"/>
            <ac:spMk id="6" creationId="{7AACB57C-336B-44F2-90F6-106832DC2B78}"/>
          </ac:spMkLst>
        </pc:spChg>
      </pc:sldChg>
      <pc:sldChg chg="del">
        <pc:chgData name="Shiu, Shinhan" userId="7f20f742-5fcf-4b38-afd0-5747b3faee5c" providerId="ADAL" clId="{F7D9F29E-FDB7-42A7-AC3C-1ADCF3528C71}" dt="2024-05-14T19:02:14.654" v="462" actId="47"/>
        <pc:sldMkLst>
          <pc:docMk/>
          <pc:sldMk cId="1419485008" sldId="2275"/>
        </pc:sldMkLst>
      </pc:sldChg>
      <pc:sldChg chg="modAnim">
        <pc:chgData name="Shiu, Shinhan" userId="7f20f742-5fcf-4b38-afd0-5747b3faee5c" providerId="ADAL" clId="{F7D9F29E-FDB7-42A7-AC3C-1ADCF3528C71}" dt="2024-05-14T19:00:49.674" v="459"/>
        <pc:sldMkLst>
          <pc:docMk/>
          <pc:sldMk cId="1372132686" sldId="2281"/>
        </pc:sldMkLst>
      </pc:sldChg>
      <pc:sldChg chg="del">
        <pc:chgData name="Shiu, Shinhan" userId="7f20f742-5fcf-4b38-afd0-5747b3faee5c" providerId="ADAL" clId="{F7D9F29E-FDB7-42A7-AC3C-1ADCF3528C71}" dt="2024-05-14T18:45:00.012" v="1" actId="2696"/>
        <pc:sldMkLst>
          <pc:docMk/>
          <pc:sldMk cId="286591174" sldId="2284"/>
        </pc:sldMkLst>
      </pc:sldChg>
      <pc:sldChg chg="add">
        <pc:chgData name="Shiu, Shinhan" userId="7f20f742-5fcf-4b38-afd0-5747b3faee5c" providerId="ADAL" clId="{F7D9F29E-FDB7-42A7-AC3C-1ADCF3528C71}" dt="2024-05-14T18:44:56.805" v="0"/>
        <pc:sldMkLst>
          <pc:docMk/>
          <pc:sldMk cId="2522345628" sldId="2285"/>
        </pc:sldMkLst>
      </pc:sldChg>
      <pc:sldChg chg="add">
        <pc:chgData name="Shiu, Shinhan" userId="7f20f742-5fcf-4b38-afd0-5747b3faee5c" providerId="ADAL" clId="{F7D9F29E-FDB7-42A7-AC3C-1ADCF3528C71}" dt="2024-05-14T18:44:56.805" v="0"/>
        <pc:sldMkLst>
          <pc:docMk/>
          <pc:sldMk cId="2031519529" sldId="2286"/>
        </pc:sldMkLst>
      </pc:sldChg>
      <pc:sldChg chg="addSp modSp add mod modAnim">
        <pc:chgData name="Shiu, Shinhan" userId="7f20f742-5fcf-4b38-afd0-5747b3faee5c" providerId="ADAL" clId="{F7D9F29E-FDB7-42A7-AC3C-1ADCF3528C71}" dt="2024-05-14T18:52:59.627" v="412" actId="5793"/>
        <pc:sldMkLst>
          <pc:docMk/>
          <pc:sldMk cId="1397418195" sldId="2287"/>
        </pc:sldMkLst>
        <pc:spChg chg="add mod">
          <ac:chgData name="Shiu, Shinhan" userId="7f20f742-5fcf-4b38-afd0-5747b3faee5c" providerId="ADAL" clId="{F7D9F29E-FDB7-42A7-AC3C-1ADCF3528C71}" dt="2024-05-14T18:47:10.079" v="71" actId="1582"/>
          <ac:spMkLst>
            <pc:docMk/>
            <pc:sldMk cId="1397418195" sldId="2287"/>
            <ac:spMk id="3" creationId="{0BFE3FA6-77A0-8DDE-C962-B66DE881E8A7}"/>
          </ac:spMkLst>
        </pc:spChg>
        <pc:spChg chg="add mod">
          <ac:chgData name="Shiu, Shinhan" userId="7f20f742-5fcf-4b38-afd0-5747b3faee5c" providerId="ADAL" clId="{F7D9F29E-FDB7-42A7-AC3C-1ADCF3528C71}" dt="2024-05-14T18:50:10.075" v="343" actId="20577"/>
          <ac:spMkLst>
            <pc:docMk/>
            <pc:sldMk cId="1397418195" sldId="2287"/>
            <ac:spMk id="4" creationId="{421D2763-AE8A-8D1E-0B23-BEFDA9F7B7EA}"/>
          </ac:spMkLst>
        </pc:spChg>
        <pc:spChg chg="add mod">
          <ac:chgData name="Shiu, Shinhan" userId="7f20f742-5fcf-4b38-afd0-5747b3faee5c" providerId="ADAL" clId="{F7D9F29E-FDB7-42A7-AC3C-1ADCF3528C71}" dt="2024-05-14T18:50:16.085" v="344" actId="208"/>
          <ac:spMkLst>
            <pc:docMk/>
            <pc:sldMk cId="1397418195" sldId="2287"/>
            <ac:spMk id="6" creationId="{EFFA678A-023F-E937-24F3-E66237BE7A3D}"/>
          </ac:spMkLst>
        </pc:spChg>
        <pc:spChg chg="mod">
          <ac:chgData name="Shiu, Shinhan" userId="7f20f742-5fcf-4b38-afd0-5747b3faee5c" providerId="ADAL" clId="{F7D9F29E-FDB7-42A7-AC3C-1ADCF3528C71}" dt="2024-05-14T18:45:50.623" v="64" actId="1038"/>
          <ac:spMkLst>
            <pc:docMk/>
            <pc:sldMk cId="1397418195" sldId="2287"/>
            <ac:spMk id="8" creationId="{2F71BEB6-D50E-9235-DADE-787B30845866}"/>
          </ac:spMkLst>
        </pc:spChg>
        <pc:spChg chg="mod">
          <ac:chgData name="Shiu, Shinhan" userId="7f20f742-5fcf-4b38-afd0-5747b3faee5c" providerId="ADAL" clId="{F7D9F29E-FDB7-42A7-AC3C-1ADCF3528C71}" dt="2024-05-14T18:45:50.623" v="64" actId="1038"/>
          <ac:spMkLst>
            <pc:docMk/>
            <pc:sldMk cId="1397418195" sldId="2287"/>
            <ac:spMk id="9" creationId="{DEB392A5-B7B7-19F5-3424-0D897DA98E63}"/>
          </ac:spMkLst>
        </pc:spChg>
        <pc:spChg chg="mod">
          <ac:chgData name="Shiu, Shinhan" userId="7f20f742-5fcf-4b38-afd0-5747b3faee5c" providerId="ADAL" clId="{F7D9F29E-FDB7-42A7-AC3C-1ADCF3528C71}" dt="2024-05-14T18:45:50.623" v="64" actId="1038"/>
          <ac:spMkLst>
            <pc:docMk/>
            <pc:sldMk cId="1397418195" sldId="2287"/>
            <ac:spMk id="10" creationId="{2589E033-3C8F-C6BE-CC73-149AFF00230D}"/>
          </ac:spMkLst>
        </pc:spChg>
        <pc:spChg chg="mod">
          <ac:chgData name="Shiu, Shinhan" userId="7f20f742-5fcf-4b38-afd0-5747b3faee5c" providerId="ADAL" clId="{F7D9F29E-FDB7-42A7-AC3C-1ADCF3528C71}" dt="2024-05-14T18:45:50.623" v="64" actId="1038"/>
          <ac:spMkLst>
            <pc:docMk/>
            <pc:sldMk cId="1397418195" sldId="2287"/>
            <ac:spMk id="11" creationId="{F825302A-0264-3FAB-30D0-150C863E8F72}"/>
          </ac:spMkLst>
        </pc:spChg>
        <pc:spChg chg="mod">
          <ac:chgData name="Shiu, Shinhan" userId="7f20f742-5fcf-4b38-afd0-5747b3faee5c" providerId="ADAL" clId="{F7D9F29E-FDB7-42A7-AC3C-1ADCF3528C71}" dt="2024-05-14T18:45:50.623" v="64" actId="1038"/>
          <ac:spMkLst>
            <pc:docMk/>
            <pc:sldMk cId="1397418195" sldId="2287"/>
            <ac:spMk id="12" creationId="{8C4FFFA4-B9A8-6EC7-D2B1-8101793EE10D}"/>
          </ac:spMkLst>
        </pc:spChg>
        <pc:spChg chg="mod">
          <ac:chgData name="Shiu, Shinhan" userId="7f20f742-5fcf-4b38-afd0-5747b3faee5c" providerId="ADAL" clId="{F7D9F29E-FDB7-42A7-AC3C-1ADCF3528C71}" dt="2024-05-14T18:47:10.079" v="71" actId="1582"/>
          <ac:spMkLst>
            <pc:docMk/>
            <pc:sldMk cId="1397418195" sldId="2287"/>
            <ac:spMk id="13" creationId="{3E06C02B-BE69-7514-EE0A-1F622F74F353}"/>
          </ac:spMkLst>
        </pc:spChg>
        <pc:spChg chg="mod">
          <ac:chgData name="Shiu, Shinhan" userId="7f20f742-5fcf-4b38-afd0-5747b3faee5c" providerId="ADAL" clId="{F7D9F29E-FDB7-42A7-AC3C-1ADCF3528C71}" dt="2024-05-14T18:52:59.627" v="412" actId="5793"/>
          <ac:spMkLst>
            <pc:docMk/>
            <pc:sldMk cId="1397418195" sldId="2287"/>
            <ac:spMk id="14" creationId="{6B669205-E31F-4DB5-468A-D0052DC9C622}"/>
          </ac:spMkLst>
        </pc:spChg>
        <pc:spChg chg="add mod">
          <ac:chgData name="Shiu, Shinhan" userId="7f20f742-5fcf-4b38-afd0-5747b3faee5c" providerId="ADAL" clId="{F7D9F29E-FDB7-42A7-AC3C-1ADCF3528C71}" dt="2024-05-14T18:48:46.477" v="190" actId="1036"/>
          <ac:spMkLst>
            <pc:docMk/>
            <pc:sldMk cId="1397418195" sldId="2287"/>
            <ac:spMk id="15" creationId="{9913EB8B-7ECD-50E9-2C4B-767417E18CA7}"/>
          </ac:spMkLst>
        </pc:spChg>
        <pc:spChg chg="add mod">
          <ac:chgData name="Shiu, Shinhan" userId="7f20f742-5fcf-4b38-afd0-5747b3faee5c" providerId="ADAL" clId="{F7D9F29E-FDB7-42A7-AC3C-1ADCF3528C71}" dt="2024-05-14T18:50:06.290" v="342" actId="20577"/>
          <ac:spMkLst>
            <pc:docMk/>
            <pc:sldMk cId="1397418195" sldId="2287"/>
            <ac:spMk id="16" creationId="{6ED13FE4-29A3-1BCF-818A-5614320CF3DA}"/>
          </ac:spMkLst>
        </pc:spChg>
        <pc:spChg chg="add mod">
          <ac:chgData name="Shiu, Shinhan" userId="7f20f742-5fcf-4b38-afd0-5747b3faee5c" providerId="ADAL" clId="{F7D9F29E-FDB7-42A7-AC3C-1ADCF3528C71}" dt="2024-05-14T18:50:41.033" v="349" actId="208"/>
          <ac:spMkLst>
            <pc:docMk/>
            <pc:sldMk cId="1397418195" sldId="2287"/>
            <ac:spMk id="17" creationId="{B33E5EFA-2ED6-AD77-6B89-D3F3D992D716}"/>
          </ac:spMkLst>
        </pc:spChg>
        <pc:picChg chg="mod">
          <ac:chgData name="Shiu, Shinhan" userId="7f20f742-5fcf-4b38-afd0-5747b3faee5c" providerId="ADAL" clId="{F7D9F29E-FDB7-42A7-AC3C-1ADCF3528C71}" dt="2024-05-14T18:45:50.623" v="64" actId="1038"/>
          <ac:picMkLst>
            <pc:docMk/>
            <pc:sldMk cId="1397418195" sldId="2287"/>
            <ac:picMk id="7" creationId="{FE9E2804-73C5-9C23-AD1A-21A438B4EBA8}"/>
          </ac:picMkLst>
        </pc:picChg>
      </pc:sldChg>
      <pc:sldChg chg="modSp add mod">
        <pc:chgData name="Shiu, Shinhan" userId="7f20f742-5fcf-4b38-afd0-5747b3faee5c" providerId="ADAL" clId="{F7D9F29E-FDB7-42A7-AC3C-1ADCF3528C71}" dt="2024-05-14T19:02:00.173" v="461"/>
        <pc:sldMkLst>
          <pc:docMk/>
          <pc:sldMk cId="1883277651" sldId="2288"/>
        </pc:sldMkLst>
        <pc:spChg chg="mod">
          <ac:chgData name="Shiu, Shinhan" userId="7f20f742-5fcf-4b38-afd0-5747b3faee5c" providerId="ADAL" clId="{F7D9F29E-FDB7-42A7-AC3C-1ADCF3528C71}" dt="2024-05-14T19:02:00.173" v="461"/>
          <ac:spMkLst>
            <pc:docMk/>
            <pc:sldMk cId="1883277651" sldId="2288"/>
            <ac:spMk id="2" creationId="{F51EA9EC-CE39-4F28-9155-C66073F42327}"/>
          </ac:spMkLst>
        </pc:spChg>
      </pc:sldChg>
    </pc:docChg>
  </pc:docChgLst>
  <pc:docChgLst>
    <pc:chgData name="Shiu, Shinhan" userId="S::shius@msu.edu::7f20f742-5fcf-4b38-afd0-5747b3faee5c" providerId="AD" clId="Web-{A941CD45-2FEB-B366-879D-ECAF6345DAC8}"/>
    <pc:docChg chg="modSld">
      <pc:chgData name="Shiu, Shinhan" userId="S::shius@msu.edu::7f20f742-5fcf-4b38-afd0-5747b3faee5c" providerId="AD" clId="Web-{A941CD45-2FEB-B366-879D-ECAF6345DAC8}" dt="2020-07-29T18:46:52.035" v="117" actId="20577"/>
      <pc:docMkLst>
        <pc:docMk/>
      </pc:docMkLst>
      <pc:sldChg chg="delSp">
        <pc:chgData name="Shiu, Shinhan" userId="S::shius@msu.edu::7f20f742-5fcf-4b38-afd0-5747b3faee5c" providerId="AD" clId="Web-{A941CD45-2FEB-B366-879D-ECAF6345DAC8}" dt="2020-07-29T18:41:17.397" v="0"/>
        <pc:sldMkLst>
          <pc:docMk/>
          <pc:sldMk cId="2213159823" sldId="2160"/>
        </pc:sldMkLst>
        <pc:spChg chg="del">
          <ac:chgData name="Shiu, Shinhan" userId="S::shius@msu.edu::7f20f742-5fcf-4b38-afd0-5747b3faee5c" providerId="AD" clId="Web-{A941CD45-2FEB-B366-879D-ECAF6345DAC8}" dt="2020-07-29T18:41:17.397" v="0"/>
          <ac:spMkLst>
            <pc:docMk/>
            <pc:sldMk cId="2213159823" sldId="2160"/>
            <ac:spMk id="18" creationId="{3EB983CB-563B-45C1-9149-B2CD3E5A295D}"/>
          </ac:spMkLst>
        </pc:spChg>
      </pc:sldChg>
      <pc:sldChg chg="modSp">
        <pc:chgData name="Shiu, Shinhan" userId="S::shius@msu.edu::7f20f742-5fcf-4b38-afd0-5747b3faee5c" providerId="AD" clId="Web-{A941CD45-2FEB-B366-879D-ECAF6345DAC8}" dt="2020-07-29T18:46:52.035" v="117" actId="20577"/>
        <pc:sldMkLst>
          <pc:docMk/>
          <pc:sldMk cId="4168560990" sldId="2166"/>
        </pc:sldMkLst>
        <pc:spChg chg="mod">
          <ac:chgData name="Shiu, Shinhan" userId="S::shius@msu.edu::7f20f742-5fcf-4b38-afd0-5747b3faee5c" providerId="AD" clId="Web-{A941CD45-2FEB-B366-879D-ECAF6345DAC8}" dt="2020-07-29T18:46:52.035" v="117" actId="20577"/>
          <ac:spMkLst>
            <pc:docMk/>
            <pc:sldMk cId="4168560990" sldId="2166"/>
            <ac:spMk id="19" creationId="{4C1A7494-A511-4F47-8E7B-1746130877A6}"/>
          </ac:spMkLst>
        </pc:spChg>
      </pc:sldChg>
      <pc:sldChg chg="delSp modSp delAnim">
        <pc:chgData name="Shiu, Shinhan" userId="S::shius@msu.edu::7f20f742-5fcf-4b38-afd0-5747b3faee5c" providerId="AD" clId="Web-{A941CD45-2FEB-B366-879D-ECAF6345DAC8}" dt="2020-07-29T18:43:28.677" v="23" actId="1076"/>
        <pc:sldMkLst>
          <pc:docMk/>
          <pc:sldMk cId="964705648" sldId="2234"/>
        </pc:sldMkLst>
        <pc:spChg chg="mod">
          <ac:chgData name="Shiu, Shinhan" userId="S::shius@msu.edu::7f20f742-5fcf-4b38-afd0-5747b3faee5c" providerId="AD" clId="Web-{A941CD45-2FEB-B366-879D-ECAF6345DAC8}" dt="2020-07-29T18:43:28.677" v="23" actId="1076"/>
          <ac:spMkLst>
            <pc:docMk/>
            <pc:sldMk cId="964705648" sldId="2234"/>
            <ac:spMk id="10" creationId="{D1D446E7-D773-4E8C-A4EF-58F0BB64C044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5"/>
          <ac:spMkLst>
            <pc:docMk/>
            <pc:sldMk cId="964705648" sldId="2234"/>
            <ac:spMk id="12" creationId="{5DEB42CF-32C0-4F0A-A378-4C768B2E76A2}"/>
          </ac:spMkLst>
        </pc:spChg>
        <pc:spChg chg="del">
          <ac:chgData name="Shiu, Shinhan" userId="S::shius@msu.edu::7f20f742-5fcf-4b38-afd0-5747b3faee5c" providerId="AD" clId="Web-{A941CD45-2FEB-B366-879D-ECAF6345DAC8}" dt="2020-07-29T18:43:10.709" v="13"/>
          <ac:spMkLst>
            <pc:docMk/>
            <pc:sldMk cId="964705648" sldId="2234"/>
            <ac:spMk id="23" creationId="{FDD28E3A-0732-4CBC-9805-4DB648C8AA79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2"/>
          <ac:spMkLst>
            <pc:docMk/>
            <pc:sldMk cId="964705648" sldId="2234"/>
            <ac:spMk id="25" creationId="{3F94C150-3A43-447A-82E4-73A11CCAD58D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1"/>
          <ac:spMkLst>
            <pc:docMk/>
            <pc:sldMk cId="964705648" sldId="2234"/>
            <ac:spMk id="27" creationId="{413C65D2-142A-4A83-B4DE-3421A624EEB1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10"/>
          <ac:spMkLst>
            <pc:docMk/>
            <pc:sldMk cId="964705648" sldId="2234"/>
            <ac:spMk id="30" creationId="{274CE1D7-B81B-4D97-A566-7E54275CB4E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9"/>
          <ac:spMkLst>
            <pc:docMk/>
            <pc:sldMk cId="964705648" sldId="2234"/>
            <ac:spMk id="31" creationId="{B76D8D13-66C1-474F-A8DA-5ACBAEC9F20E}"/>
          </ac:spMkLst>
        </pc:spChg>
        <pc:spChg chg="del">
          <ac:chgData name="Shiu, Shinhan" userId="S::shius@msu.edu::7f20f742-5fcf-4b38-afd0-5747b3faee5c" providerId="AD" clId="Web-{A941CD45-2FEB-B366-879D-ECAF6345DAC8}" dt="2020-07-29T18:43:10.693" v="8"/>
          <ac:spMkLst>
            <pc:docMk/>
            <pc:sldMk cId="964705648" sldId="2234"/>
            <ac:spMk id="32" creationId="{7E7F8698-CD00-4095-9225-B1149DC2B227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6"/>
          <ac:spMkLst>
            <pc:docMk/>
            <pc:sldMk cId="964705648" sldId="2234"/>
            <ac:spMk id="42" creationId="{C3611086-1BEB-47A1-A8DD-42B1F0363A83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5"/>
          <ac:spMkLst>
            <pc:docMk/>
            <pc:sldMk cId="964705648" sldId="2234"/>
            <ac:spMk id="43" creationId="{4347E3B9-0BB2-455F-AAB3-5C5A45E3F476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3"/>
          <ac:spMkLst>
            <pc:docMk/>
            <pc:sldMk cId="964705648" sldId="2234"/>
            <ac:spMk id="54" creationId="{9967AA17-AB0B-4AAA-9FE9-CF81B52AF059}"/>
          </ac:spMkLst>
        </pc:spChg>
        <pc:spChg chg="del">
          <ac:chgData name="Shiu, Shinhan" userId="S::shius@msu.edu::7f20f742-5fcf-4b38-afd0-5747b3faee5c" providerId="AD" clId="Web-{A941CD45-2FEB-B366-879D-ECAF6345DAC8}" dt="2020-07-29T18:43:10.679" v="2"/>
          <ac:spMkLst>
            <pc:docMk/>
            <pc:sldMk cId="964705648" sldId="2234"/>
            <ac:spMk id="55" creationId="{4B93D1D8-8333-4826-BFF9-EF40C6DE5FAC}"/>
          </ac:spMkLst>
        </pc:spChg>
        <pc:grpChg chg="mod">
          <ac:chgData name="Shiu, Shinhan" userId="S::shius@msu.edu::7f20f742-5fcf-4b38-afd0-5747b3faee5c" providerId="AD" clId="Web-{A941CD45-2FEB-B366-879D-ECAF6345DAC8}" dt="2020-07-29T18:43:13.521" v="16" actId="1076"/>
          <ac:grpSpMkLst>
            <pc:docMk/>
            <pc:sldMk cId="964705648" sldId="2234"/>
            <ac:grpSpMk id="4" creationId="{FB3C77CA-EEAC-4C78-88B4-9AA4DDCDF940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709" v="14"/>
          <ac:grpSpMkLst>
            <pc:docMk/>
            <pc:sldMk cId="964705648" sldId="2234"/>
            <ac:grpSpMk id="56" creationId="{CD1A8458-661D-4192-AB97-CB2DA228BF1D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93" v="7"/>
          <ac:grpSpMkLst>
            <pc:docMk/>
            <pc:sldMk cId="964705648" sldId="2234"/>
            <ac:grpSpMk id="57" creationId="{1DC188D0-8C6E-48DD-A837-67C45E2A6C14}"/>
          </ac:grpSpMkLst>
        </pc:grpChg>
        <pc:grpChg chg="del">
          <ac:chgData name="Shiu, Shinhan" userId="S::shius@msu.edu::7f20f742-5fcf-4b38-afd0-5747b3faee5c" providerId="AD" clId="Web-{A941CD45-2FEB-B366-879D-ECAF6345DAC8}" dt="2020-07-29T18:43:10.679" v="4"/>
          <ac:grpSpMkLst>
            <pc:docMk/>
            <pc:sldMk cId="964705648" sldId="2234"/>
            <ac:grpSpMk id="58" creationId="{7DDD6AED-DED9-40BA-9D7E-F6C715502E50}"/>
          </ac:grpSpMkLst>
        </pc:grpChg>
        <pc:picChg chg="mod">
          <ac:chgData name="Shiu, Shinhan" userId="S::shius@msu.edu::7f20f742-5fcf-4b38-afd0-5747b3faee5c" providerId="AD" clId="Web-{A941CD45-2FEB-B366-879D-ECAF6345DAC8}" dt="2020-07-29T18:43:28.224" v="22" actId="1076"/>
          <ac:picMkLst>
            <pc:docMk/>
            <pc:sldMk cId="964705648" sldId="2234"/>
            <ac:picMk id="9" creationId="{7D92191D-17E4-4B00-B3F7-D6F31C597260}"/>
          </ac:picMkLst>
        </pc:picChg>
      </pc:sldChg>
      <pc:sldChg chg="delSp modSp">
        <pc:chgData name="Shiu, Shinhan" userId="S::shius@msu.edu::7f20f742-5fcf-4b38-afd0-5747b3faee5c" providerId="AD" clId="Web-{A941CD45-2FEB-B366-879D-ECAF6345DAC8}" dt="2020-07-29T18:46:25.941" v="115" actId="20577"/>
        <pc:sldMkLst>
          <pc:docMk/>
          <pc:sldMk cId="476747865" sldId="2246"/>
        </pc:sldMkLst>
        <pc:spChg chg="mod">
          <ac:chgData name="Shiu, Shinhan" userId="S::shius@msu.edu::7f20f742-5fcf-4b38-afd0-5747b3faee5c" providerId="AD" clId="Web-{A941CD45-2FEB-B366-879D-ECAF6345DAC8}" dt="2020-07-29T18:46:25.941" v="115" actId="20577"/>
          <ac:spMkLst>
            <pc:docMk/>
            <pc:sldMk cId="476747865" sldId="2246"/>
            <ac:spMk id="6" creationId="{335E2381-75DF-4D07-B607-BF388CB3B38F}"/>
          </ac:spMkLst>
        </pc:spChg>
        <pc:spChg chg="del">
          <ac:chgData name="Shiu, Shinhan" userId="S::shius@msu.edu::7f20f742-5fcf-4b38-afd0-5747b3faee5c" providerId="AD" clId="Web-{A941CD45-2FEB-B366-879D-ECAF6345DAC8}" dt="2020-07-29T18:43:04.599" v="1"/>
          <ac:spMkLst>
            <pc:docMk/>
            <pc:sldMk cId="476747865" sldId="2246"/>
            <ac:spMk id="10" creationId="{8652EABB-DC32-490A-9125-707C697E3975}"/>
          </ac:spMkLst>
        </pc:spChg>
        <pc:graphicFrameChg chg="mod modGraphic">
          <ac:chgData name="Shiu, Shinhan" userId="S::shius@msu.edu::7f20f742-5fcf-4b38-afd0-5747b3faee5c" providerId="AD" clId="Web-{A941CD45-2FEB-B366-879D-ECAF6345DAC8}" dt="2020-07-29T18:44:32.208" v="93"/>
          <ac:graphicFrameMkLst>
            <pc:docMk/>
            <pc:sldMk cId="476747865" sldId="2246"/>
            <ac:graphicFrameMk id="21" creationId="{0CCF7581-DABA-4BC0-B9A8-34E3E8750BD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ichiganstate-my.sharepoint.com/personal/shius_msu_edu/Documents/presentations/240514%20GLBRC%20ML/respon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5551842878614544"/>
          <c:y val="0.21892819061679794"/>
          <c:w val="0.4080058101711645"/>
          <c:h val="0.7524259760498688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[response.xlsx]Sheet1!$A$2:$A$9</c:f>
              <c:strCache>
                <c:ptCount val="8"/>
                <c:pt idx="0">
                  <c:v>Be familiar with ML</c:v>
                </c:pt>
                <c:pt idx="1">
                  <c:v>Appply ML to problems</c:v>
                </c:pt>
                <c:pt idx="2">
                  <c:v>See what problems ML helps to solve</c:v>
                </c:pt>
                <c:pt idx="3">
                  <c:v>Refresh past ML experiences</c:v>
                </c:pt>
                <c:pt idx="4">
                  <c:v>Find out about ML resources and support</c:v>
                </c:pt>
                <c:pt idx="5">
                  <c:v>Understand transformers</c:v>
                </c:pt>
                <c:pt idx="6">
                  <c:v>Understand how to inrepret ML results</c:v>
                </c:pt>
                <c:pt idx="7">
                  <c:v>Deal with data with strong phylogenetic signal</c:v>
                </c:pt>
              </c:strCache>
            </c:strRef>
          </c:cat>
          <c:val>
            <c:numRef>
              <c:f>[response.xlsx]Sheet1!$B$2:$B$9</c:f>
              <c:numCache>
                <c:formatCode>General</c:formatCode>
                <c:ptCount val="8"/>
                <c:pt idx="0">
                  <c:v>22</c:v>
                </c:pt>
                <c:pt idx="1">
                  <c:v>11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6F-4590-9194-A3E6C20D62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55049599"/>
        <c:axId val="555050559"/>
      </c:barChart>
      <c:catAx>
        <c:axId val="55504959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55050559"/>
        <c:crosses val="autoZero"/>
        <c:auto val="1"/>
        <c:lblAlgn val="ctr"/>
        <c:lblOffset val="100"/>
        <c:noMultiLvlLbl val="0"/>
      </c:catAx>
      <c:valAx>
        <c:axId val="55505055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b="1" i="1" dirty="0"/>
                  <a:t>Number of respondents</a:t>
                </a:r>
              </a:p>
            </c:rich>
          </c:tx>
          <c:layout>
            <c:manualLayout>
              <c:xMode val="edge"/>
              <c:yMode val="edge"/>
              <c:x val="0.55543262220427569"/>
              <c:y val="3.12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5504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039435719993402"/>
          <c:y val="5.5508297653237809E-2"/>
          <c:w val="0.64178208994202424"/>
          <c:h val="0.7299428509945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solidFill>
                <a:srgbClr val="FEF0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EF037"/>
              </a:solidFill>
              <a:ln w="25400">
                <a:solidFill>
                  <a:srgbClr val="FEF037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5.7000000000000002E-2</c:v>
                </c:pt>
                <c:pt idx="1">
                  <c:v>8.1000000000000003E-2</c:v>
                </c:pt>
                <c:pt idx="2">
                  <c:v>9.7000000000000003E-2</c:v>
                </c:pt>
                <c:pt idx="3">
                  <c:v>0.12</c:v>
                </c:pt>
                <c:pt idx="4">
                  <c:v>0.183</c:v>
                </c:pt>
                <c:pt idx="5">
                  <c:v>0.247</c:v>
                </c:pt>
                <c:pt idx="6">
                  <c:v>0.32200000000000001</c:v>
                </c:pt>
                <c:pt idx="7">
                  <c:v>0.40899999999999997</c:v>
                </c:pt>
                <c:pt idx="8">
                  <c:v>0.498</c:v>
                </c:pt>
                <c:pt idx="9">
                  <c:v>0.59499999999999997</c:v>
                </c:pt>
                <c:pt idx="10">
                  <c:v>0.71199999999999997</c:v>
                </c:pt>
                <c:pt idx="11">
                  <c:v>1.137</c:v>
                </c:pt>
                <c:pt idx="12">
                  <c:v>1.484</c:v>
                </c:pt>
                <c:pt idx="13">
                  <c:v>1.921</c:v>
                </c:pt>
                <c:pt idx="14">
                  <c:v>2.403</c:v>
                </c:pt>
                <c:pt idx="15">
                  <c:v>3.274</c:v>
                </c:pt>
                <c:pt idx="16">
                  <c:v>3.8849999999999998</c:v>
                </c:pt>
                <c:pt idx="17">
                  <c:v>5.2110000000000003</c:v>
                </c:pt>
                <c:pt idx="18">
                  <c:v>8.1470000000000002</c:v>
                </c:pt>
                <c:pt idx="19">
                  <c:v>11.414999999999999</c:v>
                </c:pt>
                <c:pt idx="20">
                  <c:v>14.513999999999999</c:v>
                </c:pt>
                <c:pt idx="21">
                  <c:v>20.734999999999999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7D-4249-B451-F82F73C55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5931743"/>
        <c:axId val="136075599"/>
      </c:lineChart>
      <c:catAx>
        <c:axId val="1635931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5599"/>
        <c:crosses val="autoZero"/>
        <c:auto val="1"/>
        <c:lblAlgn val="ctr"/>
        <c:lblOffset val="100"/>
        <c:noMultiLvlLbl val="0"/>
      </c:catAx>
      <c:valAx>
        <c:axId val="13607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1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/>
                  <a:t># of papers PER YEAR (x1000)</a:t>
                </a:r>
              </a:p>
            </c:rich>
          </c:tx>
          <c:layout>
            <c:manualLayout>
              <c:xMode val="edge"/>
              <c:yMode val="edge"/>
              <c:x val="5.2740978406650575E-2"/>
              <c:y val="0.129400844743727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1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9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0D988-5495-49BC-8C2E-2A9435C91BC0}" type="datetimeFigureOut">
              <a:rPr lang="en-US" smtClean="0"/>
              <a:pPr/>
              <a:t>5/14/2024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7FB6-0B01-43AF-AA64-417EED08B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99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262926C0-D828-4E24-A6FE-3FA4616FAE59}" type="datetimeFigureOut">
              <a:rPr lang="en-US"/>
              <a:pPr>
                <a:defRPr/>
              </a:pPr>
              <a:t>5/14/2024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B8B2A34-EFDB-4F46-B4AF-4AE05A6317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5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credit: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https://www.pinterest.com/pin/292945150756287202/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https://www.pinterest.com/pin/549509592004746347/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CD13A5-32C6-4F7B-B69D-76094E8F9723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credits:</a:t>
            </a:r>
          </a:p>
          <a:p>
            <a:r>
              <a:rPr lang="en-US" dirty="0"/>
              <a:t>https://cdn.technologyreview.com/i/images/waymovehicle1.jpg?sw=959&amp;cx=0&amp;cy=466&amp;cw=3000&amp;ch=1687</a:t>
            </a:r>
          </a:p>
          <a:p>
            <a:r>
              <a:rPr lang="en-US" dirty="0"/>
              <a:t>https://compostables.org/wp-content/uploads/2018/09/All-new-Echo-Dot-3rd-Gen-Smart-speaker-with-Alexa-Sandstone-0.jpg</a:t>
            </a:r>
          </a:p>
          <a:p>
            <a:r>
              <a:rPr lang="en-US" dirty="0"/>
              <a:t>https://amp.businessinsider.com/images/5c6d85ca2628986f7f3a5d02-750-563.jpg</a:t>
            </a:r>
          </a:p>
          <a:p>
            <a:r>
              <a:rPr lang="en-US" dirty="0"/>
              <a:t>https://static.boredpanda.com/blog/wp-content/uploads/2015/08/computer-deep-learning-algorithm-painting-masters-fb__700.jpg</a:t>
            </a:r>
          </a:p>
          <a:p>
            <a:r>
              <a:rPr lang="en-US" dirty="0"/>
              <a:t>https://media.salon.com/2019/01/facial-recognition2.jpg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https://www.greenmangaming.com/newsroom/wp-content/uploads/2019/07/GooglrDeepMind.jpg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5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Unwanted labels</a:t>
            </a:r>
          </a:p>
          <a:p>
            <a:r>
              <a:rPr lang="en-US" dirty="0"/>
              <a:t>Data range</a:t>
            </a:r>
          </a:p>
          <a:p>
            <a:r>
              <a:rPr lang="en-US" dirty="0"/>
              <a:t>Non-normal distributions</a:t>
            </a:r>
          </a:p>
          <a:p>
            <a:r>
              <a:rPr lang="en-US" dirty="0"/>
              <a:t>Different types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4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2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problem(s) can you find in this dataset??</a:t>
            </a:r>
          </a:p>
          <a:p>
            <a:r>
              <a:rPr lang="en-US" dirty="0"/>
              <a:t>1, 3, 5, 7, 9</a:t>
            </a:r>
          </a:p>
          <a:p>
            <a:endParaRPr lang="en-US" dirty="0"/>
          </a:p>
          <a:p>
            <a:r>
              <a:rPr lang="en-US" dirty="0"/>
              <a:t>More information:</a:t>
            </a:r>
          </a:p>
          <a:p>
            <a:r>
              <a:rPr lang="en-US" dirty="0"/>
              <a:t>https://elitedatascience.com/data-cleaning</a:t>
            </a:r>
          </a:p>
          <a:p>
            <a:r>
              <a:rPr lang="en-US" dirty="0"/>
              <a:t>https://towardsdatascience.com/the-art-of-cleaning-your-data-b713dbd49726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en-US" baseline="0" dirty="0"/>
              <a:t> credit:</a:t>
            </a:r>
          </a:p>
          <a:p>
            <a:r>
              <a:rPr lang="en-US" dirty="0"/>
              <a:t>https://live.staticflickr.com/2615/4026814703_1e41b03876.jpg</a:t>
            </a:r>
          </a:p>
          <a:p>
            <a:r>
              <a:rPr lang="en-US" dirty="0"/>
              <a:t>https://upload.wikimedia.org/wikipedia/commons/a/af/Reduce_Reuse_Recycle.jpg</a:t>
            </a:r>
          </a:p>
          <a:p>
            <a:r>
              <a:rPr lang="en-US" dirty="0"/>
              <a:t>https://discover.rbcroyalbank.com/wp-content/uploads/banner-small-garbage-day_402x-1.jpg</a:t>
            </a:r>
          </a:p>
          <a:p>
            <a:r>
              <a:rPr lang="en-US" dirty="0"/>
              <a:t>http://intranetfactory.com/content2/image.axd?picture=2010%2F11%2Fistock_000011760242xsmall.jpg</a:t>
            </a:r>
          </a:p>
          <a:p>
            <a:r>
              <a:rPr lang="en-US" dirty="0"/>
              <a:t>https://image.spreadshirtmedia.com/image-server/v1/compositions/15153709/views/1,width=650,height=650,appearanceId=2,version=1547213188/hitchhikers-guide-42-t-shirt-all-our-hitchhikers-guide-products-are-unique-works-of-art-not-available-commercially-international-shipping-availabl.jpg</a:t>
            </a:r>
          </a:p>
          <a:p>
            <a:r>
              <a:rPr lang="en-US" dirty="0"/>
              <a:t>https://cdn.iconscout.com/icon/free/png-256/discount-ribbon-tag-label-sale-shop-shopping-1-24561.png</a:t>
            </a:r>
          </a:p>
          <a:p>
            <a:r>
              <a:rPr lang="en-US" dirty="0"/>
              <a:t>https://cdn.searchenginejournal.com/wp-content/uploads/2017/09/Untitled-design-10-760x400.png</a:t>
            </a:r>
          </a:p>
          <a:p>
            <a:r>
              <a:rPr lang="en-US" dirty="0"/>
              <a:t>https://www.vision.org/sites/default/files/img/2015fall_checking-the-bias_1920x1080.jpg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8B2A34-EFDB-4F46-B4AF-4AE05A6317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6"/>
            <a:ext cx="10160000" cy="1470025"/>
          </a:xfrm>
          <a:noFill/>
        </p:spPr>
        <p:txBody>
          <a:bodyPr/>
          <a:lstStyle>
            <a:lvl1pPr algn="ctr">
              <a:defRPr sz="36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3886200"/>
            <a:ext cx="92456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871200" cy="6858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90600"/>
            <a:ext cx="10871200" cy="5257800"/>
          </a:xfrm>
        </p:spPr>
        <p:txBody>
          <a:bodyPr/>
          <a:lstStyle>
            <a:lvl1pPr>
              <a:defRPr sz="2800" b="1" i="0"/>
            </a:lvl1pPr>
            <a:lvl2pPr>
              <a:buFont typeface="Arial" pitchFamily="34" charset="0"/>
              <a:buChar char="•"/>
              <a:defRPr sz="2600" i="1"/>
            </a:lvl2pPr>
            <a:lvl3pPr>
              <a:buFont typeface="Arial" pitchFamily="34" charset="0"/>
              <a:buChar char="•"/>
              <a:defRPr/>
            </a:lvl3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384800" cy="5349875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349874"/>
          </a:xfrm>
        </p:spPr>
        <p:txBody>
          <a:bodyPr/>
          <a:lstStyle>
            <a:lvl1pPr>
              <a:defRPr sz="2800"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1800"/>
            </a:lvl4pPr>
            <a:lvl5pPr>
              <a:buFont typeface="Arial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A524-285E-476C-A9E3-6B00CAF20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5386917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2"/>
            <a:ext cx="5386917" cy="4816473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1"/>
            <a:ext cx="5389033" cy="45720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2"/>
            <a:ext cx="5389033" cy="4816471"/>
          </a:xfr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Arial" pitchFamily="34" charset="0"/>
              <a:buChar char="•"/>
              <a:defRPr sz="1800"/>
            </a:lvl3pPr>
            <a:lvl4pPr>
              <a:buFont typeface="Arial" pitchFamily="34" charset="0"/>
              <a:buChar char="•"/>
              <a:defRPr sz="1600"/>
            </a:lvl4pPr>
            <a:lvl5pPr>
              <a:buFont typeface="Arial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873B6-344D-4D22-BF4E-04F397A088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914400"/>
            <a:ext cx="1097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1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 cap="none" baseline="0">
          <a:solidFill>
            <a:schemeClr val="tx1"/>
          </a:solidFill>
          <a:latin typeface="Cambr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uLab/ML_workshop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odel_evaluation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ell.com/trends/genetics/fulltext/S0168-9525(20)30069-X?_returnURL=https%3A%2F%2Flinkinghub.elsevier.com%2Fretrieve%2Fpii%2FS016895252030069X%3Fshowall%3Dtru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uLab/ML_workshop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416C15-70EA-4080-A7DB-21BE6B07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-340915"/>
            <a:ext cx="5191035" cy="6817916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295400"/>
          </a:xfrm>
          <a:noFill/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5050"/>
                </a:solidFill>
              </a:rPr>
              <a:t>Machine</a:t>
            </a:r>
            <a:r>
              <a:rPr lang="en-US" altLang="zh-TW" sz="4800" dirty="0">
                <a:solidFill>
                  <a:srgbClr val="3399FF"/>
                </a:solidFill>
              </a:rPr>
              <a:t> Learning </a:t>
            </a:r>
            <a:br>
              <a:rPr lang="en-US" altLang="zh-TW" sz="4800" dirty="0">
                <a:solidFill>
                  <a:srgbClr val="3399FF"/>
                </a:solidFill>
              </a:rPr>
            </a:br>
            <a:r>
              <a:rPr lang="en-US" altLang="zh-TW" sz="4800" dirty="0">
                <a:solidFill>
                  <a:srgbClr val="FFFF00"/>
                </a:solidFill>
              </a:rPr>
              <a:t>Workshop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11201400" cy="2667000"/>
          </a:xfrm>
        </p:spPr>
        <p:txBody>
          <a:bodyPr/>
          <a:lstStyle/>
          <a:p>
            <a:pPr algn="ctr" eaLnBrk="1" hangingPunct="1"/>
            <a:endParaRPr lang="en-US" sz="2400" i="0" dirty="0">
              <a:solidFill>
                <a:schemeClr val="bg1">
                  <a:lumMod val="85000"/>
                </a:schemeClr>
              </a:solidFill>
            </a:endParaRPr>
          </a:p>
          <a:p>
            <a:pPr algn="ctr" eaLnBrk="1" hangingPunct="1"/>
            <a:r>
              <a:rPr lang="en-US" sz="2400" i="0" dirty="0">
                <a:solidFill>
                  <a:schemeClr val="bg1">
                    <a:lumMod val="85000"/>
                  </a:schemeClr>
                </a:solidFill>
              </a:rPr>
              <a:t>GLBRC ASM – Tuesday, 5/14</a:t>
            </a:r>
          </a:p>
        </p:txBody>
      </p:sp>
      <p:sp>
        <p:nvSpPr>
          <p:cNvPr id="2" name="AutoShape 13" descr="data:image/jpeg;base64,/9j/4AAQSkZJRgABAQAAAQABAAD/2wBDAAkGBwgHBgkIBwgKCgkLDRYPDQwMDRsUFRAWIB0iIiAdHx8kKDQsJCYxJx8fLT0tMTU3Ojo6Iys/RD84QzQ5Ojf/2wBDAQoKCg0MDRoPDxo3JR8lNzc3Nzc3Nzc3Nzc3Nzc3Nzc3Nzc3Nzc3Nzc3Nzc3Nzc3Nzc3Nzc3Nzc3Nzc3Nzc3Nzf/wAARCACfAHoDASIAAhEBAxEB/8QAGwAAAQUBAQAAAAAAAAAAAAAAAQACAwQFBwb/xAA4EAABAwIEAwUGBQMFAAAAAAABAAIRAyEEBRIxIkFRBhNhcfAHMoGRobEUQsHR4SNi8RUzcoKS/8QAGgEAAgMBAQAAAAAAAAAAAAAAAAECAwUEBv/EACMRAAIDAAEEAgMBAAAAAAAAAAABAgMRIQQFEjETQSIyUZH/2gAMAwEAAhEDEQA/AOlBPCaE8LtKQpwTQnAKLGEC6eE0JyiPAhFAIhABCMJARvKKQwQjCSdCYDUUYShADUk6EoQBnBSAJoCcFNsiEBOAQCIUWxpDgLIgJBFIYQE5g4ggE9guJSbA4x2XzXPT7UDk+JzLF1aFPMK4fTNUluloe7bpAC7MuQ+y6mcz9omfZq5wd3T67gepe8tB/wDIK7DCqq9MnZmjQE6EYRVmkBsIwilCNAbCUJ8JQjQM5qcgAnwpCANk4BCE4IGIJ1gJcYA3KQC87n+cMp1ThqbiGtcGPLZu48vgqL7lVHyY1HeDYq41ocWUS2eb3Gw+PwWbnGLzRmFqnK30KtYsIZTc7TJIMQY6rx2NzitWxzmYVzjSc/SGgQB4m1+a1KOYmlUlzyGtEDTY7fdYlndknjOqNTRi+x7Js67NYjMv9TyupSbiKdNrHOqMvpLidieq6rTxDHtBJa3/ALLwxzeqHDuK8Nj8vXxm6kbnVUvD6kFw3LG2n+VKvu8NzAlS3ye8hKFRyfGfi8Kwl0uAC0IWzXYpx8kcuYNARRhGFMBsJQikmBQCcEglF1IQYRCCcEmxkWLrtwmDrYlxtSpud8hb6wuS4nMH1qlV0m7iYm8kzPmV0Dtrjhh8pOHb79feOTR/K5eHOkuDW3nnteyxO6W61FHX08Ptl7D1nCoTUaYMWaRMn9VdGJYXE6tJaLtJvb49FVw9NgZwNta49X3V2mWsbLZeJiI5rz1maXTeMlpUxU1FoLyYN/E9CpRqDwzTJ1AG+452QoObqBkgaYBIgeZTTVcyo4kD/lG/iqY75nRUtR6XIq7sPWYAQaYMSOkwf0XsYXPMDVJqMLLsgbjddDp3Y0nfSPsvVdsm3Bpmf1MPGWihJOQhapzAhKE6EIQBQTgkBdOAUtAAF0XFrGOe9wa1oJJPIIgXXn+2GYGhhRg6RIfUGt5/t6fH9FVdaqoOTJQg5ySR47tPmZzDG1KjXS2YYDYBo2H3+KwKbHCo28iBqi/NXMc6XA6badgs52KZJa0EOHCT0C8tOx2ycjXrrxYbGFbcAOJE8unoFXqFJrnODXaDAmTA8/qsjL8Qaj3BpLtJkco8VsCqKYb3gA0290/DwXDbFp4ih1S8sBVfTYSGudpm4N9P7c1SxOJLmS2HDpF1axtcOrMGlvvTN42UDsPqrFmoCXCATdWVVP3I7oQ8Fyb2UkVWsku0N0uNr35LoODeKuEovB3aFzvBVB3TqdLluecgr2mQYlppHDGQ5o1NB6bFbfbpqM/H+nD1kNWo1kkUrLaM4CSMJQgRRhOAsiAnAKQAaBPTxXKe0GYHG5zXqmppaahDTANgYA+gXTszrfhcsxdeY7ui4g+MWXHDVBL6h0nUbEH1ZY/dbGlGKO3o462yOsbsOmCBzPgs5znNBLSJc69tgrmNLu60sgcMGVRYzWQ6qXAkkNgRssmtcGvFIuZe/QWSLXE9Vbq45z3Cm53AOd7FZlZtRzf6Z4ZGo2KsUGua3iHETyv9EpRW+RbGtbppU38AADbke6eU/wCVpNFMuBJaDaHeuayqDANQdBfMhoE7KyarmVHNeRLeIAbfFVyszhEnDTYy6uym06adTjnQJ3v6+a3ssxDqWLY9j3GHSOUg8vHnuvKuoiqym1z3tGoPaaZ6Xut7KyX96XSHNmCfyyPurumu+2UXVLxZ78EESLjkiqmUVTWyzDPcZd3YBnwsra9RCXlFM861jwEJQikpCKoCMJ0JAKQjH7XGOzeNG0tAPlqC5HVY5lNz+FtOZidj5bf4XZs9w/4rJcbRAJLqRIA3JF/0XIXu0mox8HSQHADaOXlssXua2SZ39G+GilUGincuBNomY8FFrB0yOJp92LjyVqsxj6rm3aXQJaLHyTaOGYHvvccIJsJ6/P7LMWYasOSIU/6sCxHETyIVqmBpa4EEGbC9h1T6mHa6mHvMhu4iJCkp0QGEADSGkDVYcv4UGWt8YS0dJ7sF8vEQWtiRt8FK/Dt1vaQ2RpFr29dVEdTg0hrnEEi55dPBX6Dg/jEAuhrj7wvvHSVS1zooyYqNLU2m0PZBIa4k3iZj6eC3cG4uIcXFsEQYvAlY9OnrdSJdwyOObR5bf4WvQqFzSOFriBIkzv8Asra449I2vg9nkj+8wII21mFfhVMnpmll9IEzI1fNXF6qlZWkeds/ZgSlGEoVpAgSSSlSYhGNiJ8FyrtRlAwGZ1mNaO5qAvpyD7pn7LqFR0bLB7SYOlmOCNNzg2qy7Hn6jyK4+rp+Wvj2i+iz45nMnMB2DncRvMRHj8kWU4qOOsiSOKOU9fkp3AsNShVaab2G7SL+iiJAc4ta6bHSPUbrzMpeLaZtV2L2RuY0OY3SHSd9Xo8x8kX1CwhtOCXN4jNv4UtOGNJ1Ak9Tv52VZrXOcZJk8/jyCipb7JSlpYwzRUGhziCdmQbxfZatOnS1upmRLZEbTNrclnYAOYKgnhAmCeo+avtL3hrmtbDRLrg7QN1XKX5Di/skoUwarQ0CQS0QNp/j0VuZLhXYmsxhJgm9/XJZ+GpxppgB5ZeTzXs8iwQwlDvH/wC7U3PMBaPRVfNNfxHL1fUKMc+zWYA1jWtEACITk0FOXpEYwkkkkwK6aZhSRKaQmBTrlwBsvP5rUqd27TK9S9k7hU8RgadVpBASfoaOQ9oq2Ja7vNJ1N2P8rApdpqLXd3jGuoO5OI4Z812PG9n6dWYaLrzeYdhsLiNWvD78wFnX9JGx7KJ1V2NemeYw2ZYaoA5tRrmk7gyCrZxlCqwB72kbSRsPXTom1vZlhi4upsqMP9hLfsox7MmuN62JPnVd+64Jdti3w3/hd88kWXZrg8K095VpNE/nPxhHCZ3hsU8Nwh7xxsXDY33U2C9l+Fa8PqU3Fw/MQSfmvVZX2QoYIDu2RHUKyvtFbeybZXPqZ5wSZDRps01anHU5TYN8h+q9ZhqmodVSwuWCmAtKnS0Cy2Kqo1R8YLEccm5PZErU8JrU5WCEkkigCKEiE+EoQIjLUCzwUsJQgZAac8k00AVZhKEYBV/Dt8ERRHQfJWIShGAQd2OieGKSEYQAwNTwEgE5AARSSQAkkkk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5" descr="data:image/jpeg;base64,/9j/4AAQSkZJRgABAQAAAQABAAD/2wCEAAkGBhQSERUUExQWFRQWGBgaGRgVGBcYGRwYFxcYHBwYGBgYGyYeGBkjGxcXHy8gIycpLCwsHB8xNTAqNSYrLCkBCQoKDgwOGg8PGi8kHyQqLC8sLCosLC0sMCwsLCwsLCwsLCwsLCwsLCwsLCwsLCwsLCwsLCwsLCwsLCwsLCwpLP/AABEIAMIBAwMBIgACEQEDEQH/xAAcAAACAgMBAQAAAAAAAAAAAAAFBgMEAAIHAQj/xAA/EAABAgQEBAMGBAUDBAMBAAABAhEAAwQhBRIxQQZRYXETIoEykaGxwfAUI1LRB0Jy4fEVYsIWM4KSU3OyF//EABoBAAIDAQEAAAAAAAAAAAAAAAQFAgMGAQD/xAA3EQACAgEDAgMGBQMDBQEAAAABAgADEQQhMRJBEyJRBRQyYXGRgaGx0fAzweEjNEIkQ1Jy8RX/2gAMAwEAAhEDEQA/AESqPsAkXcluZ/xHQccwmbNp5c+mmEAykJUiwzJ2b3m2kc9qkOlKxpv0P20E8G4xnU4CQQpA0Sp7dmhYhyJrbKzt0dvX0gSfhpQrzIIPUERckZpjS0JKiouwDno2/cxe4h4rmVSgVDKALJBt3iqniSeEBAWwHIJBb+oB46STPCpR5sAGF8TkIo5BksFVE0ecgvlTskEadecKlQhh2iRVS5c3PWKtZPsYkoOZxyqqSTGP+GNCZkxa1XTKICf6jv6D5iOqlWQWN1BugdteQ1HpCX/Dq1MFMASo6dGAfraHRcpMxKQoPoz3G5f3xkfaVvXqmJ4G32ldSt7uuD2ljDk5nKg49dL6ffOJDID/AH6xrTVPhuk7aKF8wBe3I7esVzWkaQBsMSfSxY4nmIIA5/b/AELwGnReqah3+Pv/AMQLnzHixdzC61IGDAH4gSp60E2Uy09tCPQ/OD2HY6qUcyCz68j6Ql8cTSjw5o1SpvQjT4CPaDGAtALw78BmrW5f4RM5rawtpT8Y91/Eipw8zBuTwOOJkXBI7GAkuuG8eTcRGwio0s5yeYv8Nh2l+biLu9+8VpUtUxQSi6lG33yEDlTyRFzhPER+KAP6VX62b1sYtFPSCR2nBziWxwvPpp2deVSVEkGWSSCToQQPeII01coVaUqSoJUGBILOGOumzQdrq0ZbwNkVPiDyoKorZxY3Uw42hgsZVK+sZKumKpZYjzbCAeDYhMQrLMQtCkq8qlJIBY2YmxcQVo6u1xp84jrKx366gaRSzKdzzKwDiEF1QUCS19tn6QBXOWQUISogaZQT6RSmV80E5Ja1gB/KCR2P9oJ0NeAkWF7xMkEDqkcYkSappQdwW31B9YGqxCYZqSJalIbzKSHYvyEXcSmoW40J0PXaJOH1jILjv1iIVWPy4likrvLstEqolhMxKVp1D6g80kXB6iKEycumJkk+JKX7BUzg/pOz79e7vYrfy150B3IcCz9b2feK+IqE1LH4wMwas9J3WGIwcS7TUy5iCwAe3m+MKfElLVUy/GkyStw0zKCoFILj2b2csW3h/wCGqfLKyqWVa3Vr6xem0yT0MWpaQ2cAj9YKyDic1pz+ISy2AIuAd4C4jgxRMTkmTDKUcpTmU4PS7kR1GowWWS5SH5gfWB9Tw5LVzHYnYu/wiyvWLVtjErest3nLamatCylCQUg2JVqOekZD7M4Olkkv8/pGQUPaNONx+v7wfwHiH+EUEkkeUj4tYvo/79ICLmZTlVY/ekM1bVFRsAATsN2HwtpA6mkeMtSFgZSU+yCCbukPrDSp8ZJmw1B6XCJ8Rgo1PLYfD9orzMSJtD2jCJaE+GpIymxAZi9+trf5hcxnhZKM2QB7kMo6EeUHMzAdt9YtrvrLYIxA9Wt9e43HygEVHOJZGHzagtLSVNqdAO50EXpfBdSbkJA5u5bmwEO3CldT0dP4UxWZWZRISkuSTvsLMLnaLbL1UeQ5MVddlvkAJkPAktcqUqWuxSskXeygPqDDlKq+7a/L9hCfNxdPi5kOEl3BYFjvrBKTiY5xk9ZUz2GzHM0elrYVBHGMRjXWvYnsdx67xWmToGisHONZtZ1gIVHMt6QvEszp8VJk2KM/EA+sU52INd4Mr05li4gLj2f+Wkc1fIGFGjrlSzY25QwY7IXUrSmWMygdBpfcnbSGnhn+H0tDKmATF9fZB6DfufhGkS6rSacLZz6TOX0Pq9QzJso2zFSjrZswOmWtXZJPxjSoxGZL9tC0/wBSSB7yI7LJwEAaCIazAkkEFL+kLh7Srz8G0uOjTp6evf6QHwrwumbITNn3zAKCSSAAoOHa5LQVThdLKmgypaUWZSkO/wAX6XgHiXEhoyJCh5QkZWawFsrHYMIEK4xKleRHv390QZbrRmsbH7RW1QrYq3aPE8AMQdrv+0RYFXSnUzFLnQ21v8XEef6XMVKdbIcXYks+zwi4lhiqGc0paghd2d2PrFFNBcnJwew7SJIxiO3FOJ+HLK5bZrMB/MSQAO9zFDh9dTOWnxwhCQHUBmzHkHdhtz3inw9J8WYVTlFQQzcr7tDDS4qlCy5A5dv3ix0VF8wGczgyTgQ/NAQhzY7DlACkpMy1kE+ckgbA7sOtzEGIYsZoaWc2txcD13MVaeu8IBKixFhdn9YHJyc42kwvbvJMdoFplkpIzsW5W2gNgNcuQkJUQobXuPVrxexDFbM7qNgBfXc8op0mHnL5ngirBUgjAjrQ6JbF6rfwhL/XsyrvbSKNZj2VYcHLa/r+0RppLmIlpym8Xe7rDLPZtXKHBjvheJMA0GpMwq8wHvjnWG4lkIB9lwO3KHHDsQysQbcukJbKzU2G4ie+k1tgw2qaP5o2p0ub/KIhPltmcP8AXtFNeK5S490QJAILQXniEiuXGQAOJx5HvEHpPdE5XNqCFPy5xBhlYpS1kMMpSzep077R3X/pSlQTMmolk7lQHwHP4x6lVGTlCEMd/Dt8od++YGCuCfUxwdWrWCwKTiclGNEpIYbA6C3IAenxgZX4oS3p9/KOvVXC+H1LpCUpVzQDLP0BhOxX+FxkLKwozJXUMpPdrHvaJV6ms7t+/wCcJOvQjAGD84H/ANcWuSmTL1UXKhqNmHIn71iwnhmVLAExbLbTkYqU1MJE/oDp0g7XUfiLSsKTlOvQcm7fKLgwVfLLaKlqUAbZGSfnAa8BUlZ6XeKNSpnYkEfSD2MYmM/l2sO0K9ZOcvEwAxhQJ6fNPafiMpJSrXvFmbjoOhhdrKHxFBtW15ARBJwCdMmCXLJJOrkskczyEEHS0HzE4mfv1ttTlcZhmfi43LRAupWoE3AAs4uXdm9xhvw7+HcqVLCigzpn6luz/wC1Og9X7xQqcJmiYDNlEISXcFLWIyjtA6ainOE/Pb7CUe9WWbE4ELcHcOEJBUDnWxL7O3l9PnHRKLDEoF2gBguIJYAWMH6ZRVe4T8+0IbbzY5Lcw2xsKETZRLcqS+1usa1KeQ9YnmzfKNooVFW2kUscDBgy5JzFriTh+XUoUlQGZrKZ1JOxB+kcUmzptNPyrDKlrDjnlIPuPPrHd6ic0cz4/okrWhQHnJKfTX4Xht7I1JDmpvhP5Tmq05sXqXkfnHWTxbLmywUr8pDsSHHQiEfiKsmT52awQmyXNydy2w0H+YoUMrwg3xN9IJYRhRqphCleHLQM0xatEpH1Owg+ujosyDn0zCE9nItfVaftKsirmIJKJgS7WZwfQGKuIVdQs3UnKdkgh+7v84PSsdoZS1JTSmcnQKmLuWe+VmDxNSYRLqQky0qkBefKVEKQVC7B7sAQLDnBXh4OcDP0nDpqCDsQPXP+TDPAuQ0iX9pJUDzcKP0IinxDJC1IDar07An9oX59bUUqloAaYNUm4LafDQwQ4IXMqpips43ByhOgHP1hfqEKBrjwPvkyinT+FcM7jnMa8K4aSEhTXPSL1RhYSG05wZp5iZaBygLiuMJfUMYWUWlzGtVljttxBKpPmYP1ilisnKH5taLSa13ILvzH7QOxWof0tBviknph++d4Omlwp+X0cQxYHiwXKSRuBCrW1ATKUo7JPygHwtxCZfkUbbROzSHUVFhyD/8AYl9o2KLFUzrP4tojm1Dwtox4NrGi8cHNoUjRvniLyuIbXWJB1jIAf62IyLfdW9JCP6AbuSx+3vqYxKGV29C/20afzNFggAjc3vp7oWGt8dWOIxW5DtnmVgmClLjinyzPMhRa+of5jpFCpS2rCKz8rfOOVuy8S5lWwbxe42woyJoWPZPwPKAkvErNHQOI6VU6gUdZiUqIcOSU3APcWjj9PPMy6UlJ5Ej4H940WkAtr+kI0+rUDw35EMVK21gXNVG1RMVuDAxU0zFiWnUwypq2zJ6nVKgyYawaQZmYp19kPpa5PYWhwwLBRKRq6iXUrn0bkOX7xX4awYSpYSLnc9YOIGUPCXV6kuxVfhmbusLt1GXTijJ0azQCxTFPIxNjtFmpnWtpC3jM9ywimoGxhBcYnkrGvDXLbdw3Zv3jpWH4iMg7RxPFJoQqSr9KyH7gftD7h+Op8MXi7W6fpVXQev6xpp28RcHtG6pxPrAmpxTrACs4gF3NoAV3EyecC1aKyztDQFXmM1djAG8IuJ4v409hogN/5KN/lAzEuIypwkxQwmaxU+8aHSezvBUueZSNWhtWtfXeO3DeHJqKqTKV7KlOrskEt6tFjiuY0uo8JHlTUZVKGmVKWSCBtmBMBMIxVUiaianVJ+B15Q01CpYqVrmuaSrT5ik+yo6G26VAnsYJUBeYbczM23GIjUaytKUMkFyfZGY9zrv8IeOCapSpc6mUmxQubLNgUzEB3B22P+YBCUuXNMmSEzSSyFJSFKIVfykaPuO8G6fA10jTqqd4Q08OWoGaoEXTYsAd7mJZyc4giVlQQx54gjibF/GMiblAWEAKP6iCR9PjHmB4+JM3ovXuP7N7oHY1WImTSZaMiNEp5Aabm8AK2oKVJaxERbTi5elpbdatKZxtt/PtOrTeIioFzY6d4ET60qs/b75Qr0uMgjW8XJdcDcXhcui8LgRpRfSR5DGX8SEpDesBJlaoKUCXTsfvn9I8XV2MVqUmcopSfZD+p0HaO1U9OSZTqXAIIO8rY1MWtPhy0qUVG7DQDmdBf6wPpuGFH2zl7fvDvhlGfDeYyG2t9LRYraSnyumaQeXXttBaWsg6UwIrequ6zrsyfl2EVqfC0oDBz3UT/aIqqlbQkdj9DDcnhdKwCJuux37RS4g4Y8BIUFOL6sPvWJDqzky//pyOgAfaKJE3mPjGRsagi14yCN/SBHTV+p+87WuSVKBFo9xHCVKll3fX7G0TIxBIuIrV2NBvMpn2fX94yeVGfWLlLZBEq4ZRKCbrU3J7fvE0/wAqgHcHXpAxNaQSdAecUq/G8oJQhUwjZDH5m/pEOnrwAu8I63zkmMv4jIghJd9QzgwvcNcIMlRUNyzjZ4mo692KuluX7wX/ANYAFyAOsdNpTKgc/wBpcgYDcwXiPC0s7CFynwFCKhwA4B+Yg3jPGMtALEKPw/vCVg3Ehm1hJNlJI9XBt6AwbRXqGrZtwMSq1+AZ0rCZQducWayjCbk2uwblygXSzi1tY9mVSle0X2eFwYY6SIMwOZHOtC5iqLk7wfnzwAzwvYgpz0gnTZ6pEiL2PSR4JHUe94ry5iZcgETjnZwAHGrZS+lrxPjac6QgG6lBoiqMFlJkE52W6gxvdJbawftGn04Brw3rLKgckiVqbFFeJ+Z5gkhwHDgfKJcaxlMxJShAQlzYal+Z3ZhFWXSBCFLCVKToFW1DG41S5B309Xt4NggWnxFlITmY5ibW6fOCMKN5NWdl6TBeFy5Xi/mElAB7nlaJaooTN8iSEn9QY94NIkSQjNLllkqZStCeTPqTvbaN8Tqaeak5UZTbXVrD10jpfJnqqunfO8GImRdlVqynICSn9N27gQuJqiC0XqasYgxB6oxo1qscQx+NmAgjMkpZmBBDaaRWM1S1Ekkkm5N/jGtRiZVoWEeS54AeKekgcQzxQTzLKZYEVKDAJlZMV4QdILFRcJHqQx7BzBXhzCFVqzqmSn2iNVH9KeXUx0+gw9EtIQhISkBgBoIV6v2j7qSq7v8Ap/mQsqXVAZPlH5/4iFRfwnDfmzieiEgD3qd/dBKT/DaUgeWZM9cp/wCIh4EqPfw5aEbe1NU/L/pJ16eis5Vf1nMsa4HnpSTJWFj9JGVXoXYn3QB4enKlLmJUClYIsdRrqI7JOlMNPn984UOLOHPF/NlBpqR2zD9J68jDHSe0i48K7g9/3kbNOC4tUnbt+0FzsSK0s+kCp886xSkYjfcEWIPxBEWVrSvSG4q6TvJB1x5ZojEVhThRcaX+UWavHVrQEqU4HOBy5WUmKs6bBAUHiQZsDJnq5geMiiVR7BHRF51Efsc/ESZoSqeEySAyiWUbhwwGo+u0POB0cpnIc8yXPvgWaaVVTk5vMEZhrZyzvzFoP02AoQlpflA0y3HujLZ60XC7jngRcxwcZl2fSIUGIBQdQW+LwuYrhCJXmltlOo27jlBGtqjJAKnKTZxt3EKfGHFWSQrIlRzeXM1kvZz11brvHKwzuFUbmeAwMniS1FKMroJSTyhVlYfWz1qQkWBIzLLAtuBcmJ+H8UnzTlKkhJ0LXb5fCOrcI8P+VyGTzO/r74M81LFcAmMq6umvxLCQO3rOU1X8OZpH5k8P+kILfE3gUvgiqkKC0MrKXDWNuYPOPoOdgiCXDHp99oA4tRmWgqCcz8mLem8We+Xr5eflj9patGmu2AIPrk/3iPTYwwuClTXSbGJP9TCmaAOOkrU7sRoRqDyPTppAGRxKpBKZibiziKl0HiDqXn0lOt0/u5Abg946V+KACFysxYZgCoDMe7d4HzKudUAlAZPMlvduYjpuHFFafGXkSdxe/JzZPcww0+hWv4uYuIY7gbQnX1kpKHTLJUQAVFVgbuAnViCB74rTaJc1BWEkIbVrAgAm51Z3te8Uk4NMXm1ZOwc/HRmjYVZMvIM6gLsNBs/rB2McQ1SDyMSquuUUeCHIf01d4JzKeZKlsEgpYZj5hfkDpAqopVyVpUtJS7EA6tZoM4pxMuewJZwBowsOQibfKUV8nJ/nab4dVKRLIBTmBa4By3exuLkm8UHHiCZPGcFRKglQST6gWu0XJHCUwy8wsFAqBJZwNWiOgoZI/wC6VFvMAD7T7dxy6xAYzzLcNjGIHxGUkkKSGd7fvGs6gmSwCWY6EEEQQxhMtaz4SSgMGBvf6drxXpMLmKmJSQw57M/z6RZ1YXJg71E2YUbn0l5fDdTlBCE3FrkPbrZ4DIkLVMEv+bNlbq7NbrHSZ06ZMATcBsoCRoCG2Dv97QElYalBQUhAmIJIUxBLub3YkF2LctIX1axsHrx8odqfZ9yKGPHfedA4dwlMiSiWnQC55k6n1JhgppQZ/v7vAymWGEFKWaGv0v219bj3RiLGLuWbkxzYvSuF4loSGv3636x4oD715R5Oqtb+4Fj8efuvFJdR9iOHAO0GVGabVhHow1+7b/ZgRPizOnd/WB81cWLvDUTAnPuOcNEqamcmwmWV/UND6gH3dYDU1aBeGzj3zUyjyKCP/YD6mOd0yFqUEoSVKOwDmNn7PPi6cdXbaI9Xd4FxA4O8Oz8TcQLnz+UF6bg6pWHISn+o39wBj2bwVPTdkq6AkfMRet+nU46hBLdQ7wRLo1KDgG8ZBkYPM/mBff7EeR33hfUSIrj3KqfAm+UApVZtDbcQwSscyi4I9D9IQpGLZ6uXM0lp8o7HVR+B9I6BWISqWnnl5e6M5dWyAHviVLgmC6/HkzPIFfBvnAfHK5Ap1pmFJzpypG5J09xv6QLxGsCKhaD0a3T93gTic4FctABHmdyCBoRqddYI0+n3U7+sIrALBfnD3CaSZiUgfYh+xXiYy5eVBYMARpALhLCAEkkgKIse+wiLG8NKFeZWazi7b6d/37x6zDNkGPrBWzjPbt6zKTjKahbhRvz9bxbm8UF82rjQ/SAGD4VME8lX/bIsCzv6bNFzFgE5WIte+vvMc8ofC/lL9OyXZymDFnEqjMokBg5t6wsYgSFskAlWtn0g/Wz3JeA9JiARPzEBTbKhxphiC+1ulkCn1lmlxAS5WQsDmSdL+XryePcVxzOhicxuX/YbRWmYiPEBWAtraAW9N23ixjFbKKWlyQh2Yu6rav3grG8T9RUECQ4biU3wykJUpJ1AHTftFGgxRUqY6SRta57fGCWC4yqXLKUqQly5JFw0UEJJmhYux1LBy556xPbeUEthcGWaSqC56VTgpSAexI5A+4RHi1WnOClGQWcZipzubwRnzjVmWgAJUPIAAA5/cmBWKYOZTOQ5DsFAtdrtoY4CM7ybBgMiE0YjnQAZpZIIA5doD1NaUq8pdo2rMK8JvOlT/pv96xXCQssPsCPKgG8jZe5Xp4mTK4ku7dYc8AScniTDmUrnyAtb73hUm4R+bkQsKH6g7f5hok4bMRKAZ2Fu1v2gbVuoULmE+z7Alpa38IROKqGn3bkOw+zAnFJ/5ai/mTcdxeLGG0ypt1W6cvv70iXEqdCTkSxAAcsC5PSARhWE07KbayOMiM3C+LeNToU92AV/Umx+MHpc7r9+kIeFzfBHkASDcgCx6wfpsYBsbQh1WlIcso2nhUwUBuYwmdaI1TIpIq3jSbVQAKzmV9OJLNnxRmzYinVUDK3FEy0kqUwEGVUE7CRscKuTB3FYVOySEarU6jySnc+pHug1gPD0uQgBIvuo6k/e0D+HEGa89Quv2QdkjT9+8O+D4aZiiLskOW66CDL3cAadO3P1/wATMai0O5s+0hoqJUxQSkP8m6xLiuGS5YvMGZrhn1+UWVV/gSphSGKiw5jX/Mc+xDHCZjOXJiuqjqGAMn9IAzw4ZfX4RkDUVSmjI54bT3XD1bg8vw2F+4+XKE5PEk9GaWkKUEFSdHZjsbloZa6vXkKghRDWZJPyiTAMKTMS5Syi6r++8E1MN8rmXcQFw9QCeylHzKJcnoTaGGtwWUEMWV96g840xDDjJ8yWfVtjA3Fa+omSVeCgZ2sT9Ns3J7R4ku222/2k1JGCJe4dx5KAZZuoKIe1wDr0g9+LlqOYpBYFtX52OzRxbBcXyllKIPM/XrDzTY8yGNwNCIKv0xqbaaPTtVqE6157xiocVp0PmUouXysxtyOgLQtY9XiYpSgWS9ufaBE7ElKV5E36B4G4jUrTdYUBzOkTr0/mz3hhNdObJ7VTAHJgJSYeuepakD2Q9yBvpeN5q1zrAFrW5uYZMN4VmKP5a1JlPfS50cWuOphiXFC7kA/OZzVXNrrRXUMgRcpZxlBaCkOoMbAnTR/m0VpUklQCwoJJZy4Go3MdWTw6iTJKwBm5nWF9YXmNgsHVKg4PfeKk14fPSIYvsdimerf0Ag2sp6dMgBIJUU8gwU/bRogosVCZBQkS7O5WkE3BFns1/lG2I4cBfzID+zqk9ArUesXakSFykgS0ghLXcDmSDBKOGEHuqatsFYvYUVKnJSgA3fVnYOz+kR4hUkl8pD8+sR0qSJrIGa9oMUlEUzAZyAQxISLnM4sQdCxJ/wARfgZzAVZihGe8FCcScq0lNuTH46RSQpja8HcaqErLBOUXa7nfXreI6ClRJW81OYNZtL83bSPBhicapiw3jD/D3AhPWVqbylme/u2h345p0yKUBIZUxQT6MSfkB6wkcOVh/FhcoZQEsQnfvzOkPX8QZSl0clbewsZhyCgQD7298Z7VAnVDqPpGmmQB0B4zEnD5ExRAQSO0GlYD4d1XP15QPwisyEEa7HrBCsrlLF4sLYM0jdWQBxIcSEvIAnUQDVUHeLNSttYFrmaxYo6pxvKIZocYLaxNNxkDUwsVfCs4jxZZPmDsCQb/ANo14VwyZMnlJSpSkiwJ0/3XBAZtY4dNQVNgYbcxMutc2ior+OdvrDk3EFrICU67qsPdrAWsweqmzlIN0oYk6JY7jc7iH3iDhJVJLQuYpPmLHKDrsx9OTWhdqpKGYFwdhqNLODc3290eotVfNWBJarSe9r1V2bfl/PvDmDpCUhNvLZoa8GxNMpKxoV/zcrWjn+A1YRnQ+in6sq4f5ekMtLOcX00hVarV2kiZu1CvlbtPMSW6SH17++FaXRDxnfS+ltoZqlJigoJSLaxymw1gj1gxh+ll5kBQkSmI/UR8HtGQuCuH6iO0ZFvUfT9P2kI7GYjJYe7WBFRU5VhizvbdvswHmLmoHlUQ21jb1jDSFfnUvzM4L/Dp2isqWOYYMCFq6c6eYgCnHSCUoS6g99u8Vq5M9ZbxGHQD5wRwzCQi5uesT8tY6mOT6QipMxKm8IKKibkkknuYK0/DpkIBJUEktuUv1Gzw7yadLxFjq/yFaAOl/wD2Fol/+lbYQh4hddSqfKIvYfQOnyjU62Gw1PVxb5x7Nkc+fe3+Pn1j2nrCkEDQu4+Fi1tfi3OPJdQ7Db43bcvyF+lheDBvNTjAwOJSpcMlomFRSBmIfp/bY82h9w+jC0pCdNz96CE+qqElJIH3Y79/7vDDw/WH8OlILPr2gTWKzANmBnTrXlqxgk7w1iSUKTkSM3M6gdB+8BZWCtqGg/KSkJvFKpqTpFSFah0icrcgdKxcxzDksQzxzzGqFSCWUcurR0ivWS7tCdxBL8qj0hnorj14nNZSLKT1cgQNglVlUVNlLa30Ni3W8a1NWZqsiVEnMDmJ0b7MW5+PPJSlpdksWHmPcxFgOHiapSzlAD+0WHlDnuWLQ648xmXGSAgkI/KnJK1JWNQTpFvFccMw3KWcHKAG2HLlFxcunTPBSgHUFrp52zPdgR9vEGJqlTJiUhGVIBfR+e0cJBliq6gyfgGoaoIJ5ER0nHuJEpzSJssqlTJRZtSdz0Zj6gc45tgOEhJMxJLmybmwBANxzuxPKCVYqYnKokqF2zEkdff0hPqalsvLD+GMKdFcaQ+d+00nJMleU3GytiOY/baLH4lxEcqvXMQUIQhfPxCP89bXi1IwBSgAhypg4F0vuxNwO8VM4Uf6mx/n2jKjW9WzDiD6svEmC4EqomBIBKdVEbJ/vDJhfBRKvzlf+KXPvO3p74aJCUy05ZYyIcMlNtN+pOt4Eu9oIikJvPXX9Wyyt/p6GbTZgIsUlNLRogJfUpAc99z6mNiTqNOWsSUqApQBHtEC3UtpCFnLbQQIAMzf+KiAMPB/SqWR7wPkY4vPrgEudB92jsH8WXVTy5CNVLB/8UA/VoScN4VDeZIPcRpKLq6kPV68fgIPRe1dOB3iHhWOZZ5KrJUd9htDzKq7AgxJVcAyiXEseloyVweZY/LWpI/SfMn3HT0j2p1WnuwRsfnFvgOSSd8zz/WbdYFV2Ja3i1W4NPG0tXcKHyMBZ2FVL+wgD/b/AHeJULU2/UPvKX05A4miq0mMiI4bO/8AiP8A7iMhh01+o+4gnQ3pOh100EE/7T8BAijxFDeYt0No1qcUMwME5U894FVU1DgOB3MKa6ieYeKzxC/4sTV+WyQ3wi9Or0pFyBC1NxYIDI157RWwiUaqYSokoSbnmf0g/P8AvEm0vUOt9lEsLiraNtPi+f2AVDmbJ9+/pG0+YpQa3ZnHxgphuBksEJduQsB9Is1OG5Sxyj1DDvyhaSAepV2lfvDRErFKlOciiOYD/DWBM7iiWNlE9j9dI6YrAFrSVJCVAciCYVq/h1EwnMgfWGdOpUY8VTDF9p3kdKkQXhspdTlOiNWhypZGVIA9kCAnD8kUyvBJ8qiTLJ95R9R0flDKkbDSBtTfmzA47Rxp9QXQFue8kTP2D+sazS4jdLARDNULtAxOTJ9YztBNanaFTiFYCJh2ZvUw1V5tCPjc3PMRLZQl5g6mLO+x0LQ00CdTiQ1V4Sk+p2lDh/BZc0ZlqYB/Lvpz5Xi9Kw9aBlQkNc+ySWOmY82Dxpi1ClJCacqzEsXV035GPJeLrQlUtaiglnG7tsfWNExzM5UoU5/OUZdOqbOTLJCA7uDqw1H3ziXGqJMopCFKKja/WKyqlaVIKbsGHckwRkUMz8RKVOIuSWBfQOHbS7Rxj0rmSUeI/TnkgRtwtKZKATdgyR2HU8uh9bNSrJji5sPv4jrGVdW5P2IhmUk5Q8kmYvkySB7y0Jh85ryVrEKcA4PTT6pSagruBlCVlCVEO4OVi7dRvHQqjARTNLQkCX/KQ9+hf+bnHHcOo6uTNCpkpabuCLs3Yx2Lh7jIKQEzw45s/vELvaKZbdsj5bgRExJbxUH4Hb8Z6kABR6W9WGvZ4hEu42On0holJppiSBlu2hvbSNUYHJSQcyi3Mj9oU+7MfhYH8ZwapRyCIrITDJQYSmSPFmEBg4Bs1tVdRGtXi1HTKzHIFXs7n0S5PwhZxrGzWpKLplGxAJBPcjTtFqUpX5mOfTHH1+cjZa9owowO8G43jyKiepQUCkWT2G/rHtLUiA07gIAkyp0xBOymWPoYiXg9VJDsJgG6CxbnlLfB4Jaup/gf77f4nNsbxxlVAibymOcT+KZkv20rR/Ukp+JDGIv/AOgq2UPQAx4ezr24EgGQ9xOjTpaYCYvPlS0krUlIhUm8Rz5gfNkHM2+AgDiBEz2pi1HoAB8YI0/sxurztj6S56X6fKIYmcWSHLJmEcwBeMhZSCLAqYdoyHXuNP8ADFngaj0nQ8WpRLlkjXQdzCxJoCb6k+r7/UQd4rxdIUiWdVnfbk/c2gRKnlN399/vUwBowy15PeaDQBGUnvmUcTovIfWGrhPDhLkoS2oc83N/q3pC9jeKvLLl3Hx+pvvDhQq8qewjmudvBC+pP5Rd7WCdYxzG7HMV/DU6ZUuy1B1KH3rCR/q+xUz84v4tUFepewF+QEBZNGAslSSd2O46QGpWz4uBxEON8Q3hGJLSorSqwZwNCDa4gni9RLUvOgNmSCrufrFXAkpFJOVlIfKkHr0+PuHOKap40iu3YdI77yVZ3zBnEMjPKUxZQukjZQuCPWBuA8fpICJ/kWP528p7/pPwgliZs0KdDwvnBKnJd2Fhr8TB2mqqspK2+u2OYX7w9bZWP5xlCw4WkjoR9Ipz8YQm5UABzMKf/QU9XmRkCdWWWPowOvWKMjhZfieHNCgoEOCXDHQgjUR5NFpjkiz94UPaDj/hOlcOUH4v8wn8q7PoW1Uenzg1ioleGoKDoAI82mVuW0R4ZJSiUlAslIAA6DaAHFkubUS1SpKgkGylF/Z5Bhqd+jwKjAsANhnk+kottaw9TTnWHYqUKKs1yVAFg7EAD4RtOAnrSkrd9TyAD/8AtoIt4dgppZwFSkFLhlJuGLgkP/MOR0ftF6urEMooS2UFQJ6Ozs21m6xqQ6ndTmSrBZN4JxzCZcsJ8MpzDk7xVps9WsI0AbMrkP3jSqxZayCpDKOjOx98NvDeEJQkDVWqj/u7naIXW+Gu/PaFaPTLqLNvhHP7Rh4cwWVKykJzFmdRzHuH0h2TSnw7AXgDgeHqy5w5QCPu8O5nJkygTc79Iz9uSepuIfrLBWQqwBMlun8yWzA37XvAHFMLy3llrPDDPxuYFlQZtGb4D4QKxepQzp1PKImtWGVkqgxI22MWJWMjPkUWV3b1EW1zlqHtqP8A5H94V+MqQGWFh8yC7ixvYt8PdA7CcUqUZSDmDDNncj93aLPcQ6daHf0MpuZq7vDAJ7jEcpNDd2grSobaAKcbW3spB5u/wIEay8SmgkhRO5BY/Db4QG2ntfmEJQ9i9Ua6jE0SknMq4Tmbdnb5mFKuxGZMOZZD6AgAEAnQEXUndi+jwOqq1S57l2IuNRa4Z9umnpF5Cxl69bt1vz+3NgVRpBUMnkyWmoVgfEXfOJsvHleFkmIBSzZjuP8AcnW3MQsTpDKS4SAzpykKB5lxzMHq6dm7DfoevwvfpC5NtMUkezYtyeGGnRVz07Sp9EldquvHpN5iyo9BElNRKmKCUJcnSDPDGAioKioslI+MejFEU6pnhhyAwUzXH0gkbQokHIHImv8A0Yse0pIPKMhZqcWUpZUVEklzeMi7wzA/GH/kJvxDnqJ5yh/kE7PHoQsJAfQd4MyZBWrKgd/3MWV4SE2KhA62YULjYSWn0K1+Yk9RibWyFHW/wh64YrfFkJc3SMpHUfYMDK7C2S4IIgVRVyqaZmF0myh9R1ER1Ce8V9I5HEC1ejAy6nM6KqnsH0i/QYhLQormSvFXqCo2tzG8CMJxNE6WMpd+vw79IJJSG0HuhCFdDETDfBk9fjK57OAANALD06wKqEhrmLSpZgPiFaBbXpvHegs2TyZ4bQRjuJ+Gkl3JsB98oYcFkoMtRJuMrdQTe/aAP/Ts6cStSfLsFED53i/KK6eWRMDACx1DcnEGHoVQqnJ/eTUEx6ljygMnQ311ha4maWjxGujptuPrEmEY+VShmBsGdixbkYnpU/i1KSbSwbvZ+g6dYXgFHGe0IEWMT4wKJTAgKPWGnh6Y8lLEEFKbm+wL+pvE2O8GU0xBSqWgFmCkABQ6ggX9YV6RM6iRkSTNQl7GygOSCNQ+xgomtlwmzZ79/wAZDDH6S5xRQZwyT5ncd2MI/hL8XJPScvJFn98HZuLLmzy4yhLMN77vDdWYEiopxMFlpYK7tr84ur1LaTAfg/lGOnrFigZnN5k5BmSkJl5BnT7RBc5vhHQsFogdN/rHOeJsImSSFO+Uv7jHSuFMSSZYLagHsWuIL1bB0V0OQYw0xarrrxuMH6iMISZUvw0EBJLkH0gfjONKRJW4dkk2PTaLNfioKWA0++UCpRCwcxcHa5he24HVOtUz1kkbyjwxjZmSnLLJDsAqxt5fMA/9olqJpBJb+0MeF4QlACmADdIE4mjKo2F+n1Gsd616ziR0T4ypidjQdJfQgvEOFS05NNPtu0T8RTsktZAezcrk7RRwfE0kEJ9QdQYNAY15EONyeJ0nnEJ5L62fa2v38ekWcyUC/mtfW3YNbbQjX3VPHSSzgHkWB9ImWg6RXuISHUwXXEApVZwQ50D6H5/Ygj4vkA3HZ766h9+cL3EszLLbdVh98g0byMUnmQVJCFEDXccyQ9zBIqZkBEX26+qq0q3oDtPcYxVMsc1bD70EDaMkgqOpMDZ8tRAWouVEvzBEGsNkgpbpBZrWtILptU2quJOwHAhfCsVVKQtILBWvugLVLsYtmlMVZ0o7xWvMYvjBx3gVQjIuqpXMZBniCJDpWzHLh/8Am7RWmm/vjIyFrcCaOv4jI1mxgJWixjIyLKuYNqPhMq8NTlCpYEgHUAkA9xHXcLLy73vvGRkD68f6o+kxR5P1lfEVkJsTC9gt56nuwLPfcRkZC3/g/wBJ5fiEcKdI5RTxRIyLDWyq/wDyYyMgUdoQvMMSZQ8LQe4RRwv21x7GRU3Akl7wjU7QInJHLnGRkSHeT9ImpSPxI/p/5GOhcO+xN/8Ar/5CPIyLtd8I+kN0n9P8f7xS4rSMptt9Ii4PUfCR/SIyMgzS/wC3H1jaz/cL/wCp/URmOiepPzjyT7XomPIyJNxLu389ZYrJhGhOv0ivVl5d4yMgT/kJR2WKPFh8qRs//GEmhLT0tbzK07mMjI0Gl/pGItZ/uR+EMcS/9pH9Q+RgvgE9SpPmUT3JMexkQP8ARH1h1f8AXb6CAqg5lKJuX1NzvFuglgbD2X03j2MiVvwQXW/1RB3EP/eHr8xF/AN+31jIyJ/9lZH2X/WP0/aW52sV6gax7GRUJojzB5jIyMi6Vz/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1A9-5B37-4AEE-ADA4-40ED278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-457199"/>
            <a:ext cx="3149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4724688" y="3336019"/>
            <a:ext cx="1536313" cy="1655081"/>
          </a:xfrm>
          <a:prstGeom prst="rightArrow">
            <a:avLst>
              <a:gd name="adj1" fmla="val 50000"/>
              <a:gd name="adj2" fmla="val 135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5BA2591F-6E25-47C9-915E-05CE0FE1A687}"/>
              </a:ext>
            </a:extLst>
          </p:cNvPr>
          <p:cNvSpPr/>
          <p:nvPr/>
        </p:nvSpPr>
        <p:spPr>
          <a:xfrm>
            <a:off x="228600" y="1671287"/>
            <a:ext cx="4610386" cy="4821588"/>
          </a:xfrm>
          <a:prstGeom prst="roundRect">
            <a:avLst>
              <a:gd name="adj" fmla="val 684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42999"/>
            <a:ext cx="7728855" cy="5349875"/>
          </a:xfrm>
        </p:spPr>
        <p:txBody>
          <a:bodyPr/>
          <a:lstStyle/>
          <a:p>
            <a:r>
              <a:rPr lang="en-US" dirty="0"/>
              <a:t>Growing data: What can we learn and how?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386" y="1828800"/>
            <a:ext cx="2209800" cy="4455226"/>
          </a:xfrm>
          <a:prstGeom prst="roundRect">
            <a:avLst>
              <a:gd name="adj" fmla="val 55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Molecular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786" y="232410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Genomes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86" y="281491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Metabolomes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786" y="3305736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Transcriptomes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86" y="3796554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Proteomes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86" y="4287372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Methylome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71786" y="4778190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Microbiomes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86" y="526900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Interactomes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05386" y="18288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Evolutionary/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ecological data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05386" y="27432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Physiological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05386" y="36576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Morphological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05386" y="45720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Environmental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05386" y="5486400"/>
            <a:ext cx="1992086" cy="8382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882743" y="3018935"/>
            <a:ext cx="2775857" cy="12008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Provide testable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71854" y="1817686"/>
            <a:ext cx="2775857" cy="1086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Assess quantitatively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how much we know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878139" y="5486400"/>
            <a:ext cx="2775857" cy="11914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Transfer models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to data-poor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areas/species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93627" y="200319"/>
            <a:ext cx="2775857" cy="15044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Address questions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previously not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answerable or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conceived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5A87EC-82E8-4EF9-A744-41029ADE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08405" y="3585940"/>
            <a:ext cx="954309" cy="113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C555-2F80-4543-97BC-8F9333E51AC1}"/>
              </a:ext>
            </a:extLst>
          </p:cNvPr>
          <p:cNvSpPr txBox="1"/>
          <p:nvPr/>
        </p:nvSpPr>
        <p:spPr>
          <a:xfrm>
            <a:off x="4899717" y="4739335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ML</a:t>
            </a:r>
          </a:p>
          <a:p>
            <a:pPr algn="ctr"/>
            <a:r>
              <a:rPr lang="en-US" sz="2000" dirty="0"/>
              <a:t>algorithms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A3349AE-B60D-4221-A9A8-4CA8B43D773F}"/>
              </a:ext>
            </a:extLst>
          </p:cNvPr>
          <p:cNvSpPr/>
          <p:nvPr/>
        </p:nvSpPr>
        <p:spPr>
          <a:xfrm>
            <a:off x="7830448" y="1115637"/>
            <a:ext cx="1084952" cy="2235200"/>
          </a:xfrm>
          <a:custGeom>
            <a:avLst/>
            <a:gdLst>
              <a:gd name="connsiteX0" fmla="*/ 38205 w 1084952"/>
              <a:gd name="connsiteY0" fmla="*/ 1648327 h 1786731"/>
              <a:gd name="connsiteX1" fmla="*/ 38205 w 1084952"/>
              <a:gd name="connsiteY1" fmla="*/ 1720516 h 1786731"/>
              <a:gd name="connsiteX2" fmla="*/ 435247 w 1084952"/>
              <a:gd name="connsiteY2" fmla="*/ 818148 h 1786731"/>
              <a:gd name="connsiteX3" fmla="*/ 1084952 w 1084952"/>
              <a:gd name="connsiteY3" fmla="*/ 0 h 17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952" h="1786731">
                <a:moveTo>
                  <a:pt x="38205" y="1648327"/>
                </a:moveTo>
                <a:cubicBezTo>
                  <a:pt x="5118" y="1753603"/>
                  <a:pt x="-27969" y="1858879"/>
                  <a:pt x="38205" y="1720516"/>
                </a:cubicBezTo>
                <a:cubicBezTo>
                  <a:pt x="104379" y="1582153"/>
                  <a:pt x="260789" y="1104901"/>
                  <a:pt x="435247" y="818148"/>
                </a:cubicBezTo>
                <a:cubicBezTo>
                  <a:pt x="609705" y="531395"/>
                  <a:pt x="847328" y="265697"/>
                  <a:pt x="1084952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7876FB6-3F70-4B35-BB09-8B528C563D13}"/>
              </a:ext>
            </a:extLst>
          </p:cNvPr>
          <p:cNvSpPr/>
          <p:nvPr/>
        </p:nvSpPr>
        <p:spPr>
          <a:xfrm>
            <a:off x="8169442" y="2618093"/>
            <a:ext cx="806116" cy="818147"/>
          </a:xfrm>
          <a:custGeom>
            <a:avLst/>
            <a:gdLst>
              <a:gd name="connsiteX0" fmla="*/ 0 w 806116"/>
              <a:gd name="connsiteY0" fmla="*/ 818147 h 818147"/>
              <a:gd name="connsiteX1" fmla="*/ 493295 w 806116"/>
              <a:gd name="connsiteY1" fmla="*/ 204537 h 818147"/>
              <a:gd name="connsiteX2" fmla="*/ 806116 w 806116"/>
              <a:gd name="connsiteY2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116" h="818147">
                <a:moveTo>
                  <a:pt x="0" y="818147"/>
                </a:moveTo>
                <a:cubicBezTo>
                  <a:pt x="179471" y="579521"/>
                  <a:pt x="358942" y="340895"/>
                  <a:pt x="493295" y="204537"/>
                </a:cubicBezTo>
                <a:cubicBezTo>
                  <a:pt x="627648" y="68179"/>
                  <a:pt x="716882" y="34089"/>
                  <a:pt x="806116" y="0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7471C3-8F5B-4091-8E62-E00E00088DA5}"/>
              </a:ext>
            </a:extLst>
          </p:cNvPr>
          <p:cNvSpPr/>
          <p:nvPr/>
        </p:nvSpPr>
        <p:spPr>
          <a:xfrm rot="18900000">
            <a:off x="8192635" y="3696127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6BFC0-CA8B-41A1-94AE-7C5433951C06}"/>
              </a:ext>
            </a:extLst>
          </p:cNvPr>
          <p:cNvSpPr/>
          <p:nvPr/>
        </p:nvSpPr>
        <p:spPr>
          <a:xfrm>
            <a:off x="7931897" y="5066880"/>
            <a:ext cx="998621" cy="1055851"/>
          </a:xfrm>
          <a:custGeom>
            <a:avLst/>
            <a:gdLst>
              <a:gd name="connsiteX0" fmla="*/ 0 w 998621"/>
              <a:gd name="connsiteY0" fmla="*/ 0 h 678492"/>
              <a:gd name="connsiteX1" fmla="*/ 336885 w 998621"/>
              <a:gd name="connsiteY1" fmla="*/ 625642 h 678492"/>
              <a:gd name="connsiteX2" fmla="*/ 998621 w 998621"/>
              <a:gd name="connsiteY2" fmla="*/ 601579 h 6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21" h="678492">
                <a:moveTo>
                  <a:pt x="0" y="0"/>
                </a:moveTo>
                <a:cubicBezTo>
                  <a:pt x="85224" y="262689"/>
                  <a:pt x="170448" y="525379"/>
                  <a:pt x="336885" y="625642"/>
                </a:cubicBezTo>
                <a:cubicBezTo>
                  <a:pt x="503322" y="725905"/>
                  <a:pt x="750971" y="663742"/>
                  <a:pt x="998621" y="601579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B72CB21B-36C6-4612-9153-2D074D0DDFA5}"/>
              </a:ext>
            </a:extLst>
          </p:cNvPr>
          <p:cNvSpPr/>
          <p:nvPr/>
        </p:nvSpPr>
        <p:spPr>
          <a:xfrm>
            <a:off x="8893626" y="4326424"/>
            <a:ext cx="2775857" cy="105585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Identify potential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issues in the data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DC67E6-6A09-422C-8DF9-21D848174F92}"/>
              </a:ext>
            </a:extLst>
          </p:cNvPr>
          <p:cNvSpPr/>
          <p:nvPr/>
        </p:nvSpPr>
        <p:spPr>
          <a:xfrm rot="2700000" flipV="1">
            <a:off x="8180252" y="4509359"/>
            <a:ext cx="842211" cy="181167"/>
          </a:xfrm>
          <a:custGeom>
            <a:avLst/>
            <a:gdLst>
              <a:gd name="connsiteX0" fmla="*/ 0 w 842211"/>
              <a:gd name="connsiteY0" fmla="*/ 0 h 181167"/>
              <a:gd name="connsiteX1" fmla="*/ 433137 w 842211"/>
              <a:gd name="connsiteY1" fmla="*/ 168443 h 181167"/>
              <a:gd name="connsiteX2" fmla="*/ 842211 w 842211"/>
              <a:gd name="connsiteY2" fmla="*/ 156411 h 1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181167">
                <a:moveTo>
                  <a:pt x="0" y="0"/>
                </a:moveTo>
                <a:cubicBezTo>
                  <a:pt x="146384" y="71187"/>
                  <a:pt x="292769" y="142375"/>
                  <a:pt x="433137" y="168443"/>
                </a:cubicBezTo>
                <a:cubicBezTo>
                  <a:pt x="573505" y="194511"/>
                  <a:pt x="707858" y="175461"/>
                  <a:pt x="842211" y="156411"/>
                </a:cubicBezTo>
              </a:path>
            </a:pathLst>
          </a:custGeom>
          <a:noFill/>
          <a:ln w="254000">
            <a:solidFill>
              <a:schemeClr val="accent2">
                <a:lumMod val="60000"/>
                <a:lumOff val="40000"/>
              </a:schemeClr>
            </a:solidFill>
            <a:tailEnd type="stealth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261001" y="3045959"/>
            <a:ext cx="2077453" cy="22352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integrating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heterogeneous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0765" y="5759828"/>
            <a:ext cx="1905000" cy="41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786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2" grpId="0"/>
      <p:bldP spid="3" grpId="0" animBg="1"/>
      <p:bldP spid="4" grpId="0" animBg="1"/>
      <p:bldP spid="5" grpId="0" animBg="1"/>
      <p:bldP spid="9" grpId="0" animBg="1"/>
      <p:bldP spid="31" grpId="0" animBg="1"/>
      <p:bldP spid="32" grpId="0" animBg="1"/>
      <p:bldP spid="18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11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5" y="3031577"/>
            <a:ext cx="5051876" cy="2298319"/>
            <a:chOff x="6606955" y="3031577"/>
            <a:chExt cx="5051876" cy="2298319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5" y="3705573"/>
              <a:ext cx="1429079" cy="1624323"/>
            </a:xfrm>
            <a:prstGeom prst="bentArrow">
              <a:avLst>
                <a:gd name="adj1" fmla="val 19600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6: </a:t>
              </a:r>
              <a:r>
                <a:rPr lang="en-US" sz="1600" dirty="0"/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9:</a:t>
              </a:r>
            </a:p>
            <a:p>
              <a:pPr algn="ctr"/>
              <a:r>
                <a:rPr lang="en-US" sz="1600" dirty="0"/>
                <a:t>deploy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0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9600" y="1142999"/>
            <a:ext cx="10838031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one research question you work on that may benefit from the use of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946883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Known genes in general metabolism (GM) or specialized metabolism (SM)</a:t>
            </a:r>
          </a:p>
          <a:p>
            <a:pPr lvl="1"/>
            <a:r>
              <a:rPr lang="en-US" dirty="0"/>
              <a:t>Various features of genes</a:t>
            </a:r>
          </a:p>
          <a:p>
            <a:pPr lvl="2"/>
            <a:r>
              <a:rPr lang="en-US" dirty="0"/>
              <a:t>E.g., expression levels, functional category they belong to </a:t>
            </a:r>
          </a:p>
          <a:p>
            <a:r>
              <a:rPr lang="en-US" dirty="0"/>
              <a:t>How can we use them to:</a:t>
            </a:r>
          </a:p>
          <a:p>
            <a:pPr lvl="1"/>
            <a:r>
              <a:rPr lang="en-US" dirty="0"/>
              <a:t>Distinguish genes involved in GM from those involved in SM?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E087AEE-36CD-44A9-88BA-29B8290DCDEF}"/>
              </a:ext>
            </a:extLst>
          </p:cNvPr>
          <p:cNvSpPr txBox="1">
            <a:spLocks/>
          </p:cNvSpPr>
          <p:nvPr/>
        </p:nvSpPr>
        <p:spPr bwMode="auto">
          <a:xfrm>
            <a:off x="6062831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Discuss with your neighbors, what gene features should we use to best distinguish GM and SM genes?</a:t>
            </a:r>
          </a:p>
        </p:txBody>
      </p:sp>
    </p:spTree>
    <p:extLst>
      <p:ext uri="{BB962C8B-B14F-4D97-AF65-F5344CB8AC3E}">
        <p14:creationId xmlns:p14="http://schemas.microsoft.com/office/powerpoint/2010/main" val="21967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998835" y="1736988"/>
            <a:ext cx="1591965" cy="762001"/>
          </a:xfrm>
          <a:prstGeom prst="wedgeRoundRectCallout">
            <a:avLst>
              <a:gd name="adj1" fmla="val 7436"/>
              <a:gd name="adj2" fmla="val 190879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How does our data look like?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75A919-8F5F-18DD-85E9-AFCF55AE57E2}"/>
              </a:ext>
            </a:extLst>
          </p:cNvPr>
          <p:cNvGrpSpPr/>
          <p:nvPr/>
        </p:nvGrpSpPr>
        <p:grpSpPr>
          <a:xfrm>
            <a:off x="80572" y="2666999"/>
            <a:ext cx="1519628" cy="3825874"/>
            <a:chOff x="770397" y="-626338"/>
            <a:chExt cx="1519628" cy="3825874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9A95B5E7-BE4B-0252-6C37-22C532CED7F3}"/>
                </a:ext>
              </a:extLst>
            </p:cNvPr>
            <p:cNvSpPr/>
            <p:nvPr/>
          </p:nvSpPr>
          <p:spPr>
            <a:xfrm>
              <a:off x="770397" y="-626338"/>
              <a:ext cx="1519628" cy="762001"/>
            </a:xfrm>
            <a:prstGeom prst="wedgeRoundRectCallout">
              <a:avLst>
                <a:gd name="adj1" fmla="val -4454"/>
                <a:gd name="adj2" fmla="val 125879"/>
                <a:gd name="adj3" fmla="val 1666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Instances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94F55A7-67B2-A22D-2101-1F729F9E0C5B}"/>
                </a:ext>
              </a:extLst>
            </p:cNvPr>
            <p:cNvSpPr/>
            <p:nvPr/>
          </p:nvSpPr>
          <p:spPr>
            <a:xfrm>
              <a:off x="1299425" y="761029"/>
              <a:ext cx="609600" cy="243850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026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2.1 Non-graphical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2.2 Graphical: e.g., histogram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50D32B-A70E-4F61-98A6-28B895656C22}"/>
              </a:ext>
            </a:extLst>
          </p:cNvPr>
          <p:cNvSpPr txBox="1">
            <a:spLocks/>
          </p:cNvSpPr>
          <p:nvPr/>
        </p:nvSpPr>
        <p:spPr bwMode="auto">
          <a:xfrm>
            <a:off x="6102220" y="1142999"/>
            <a:ext cx="538480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2C6EA8-396F-4936-BBBE-DBDF97DE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63231"/>
            <a:ext cx="7518933" cy="1990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EB222-4258-4BFA-96C2-1D1514FB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175563"/>
            <a:ext cx="4720304" cy="164237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DF01D9-0348-45F6-A97B-9015F4E2B35A}"/>
              </a:ext>
            </a:extLst>
          </p:cNvPr>
          <p:cNvSpPr/>
          <p:nvPr/>
        </p:nvSpPr>
        <p:spPr>
          <a:xfrm>
            <a:off x="6967895" y="331584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2. Varied data </a:t>
            </a:r>
          </a:p>
          <a:p>
            <a:pPr algn="ctr"/>
            <a:r>
              <a:rPr lang="en-US" sz="2000" i="1" dirty="0"/>
              <a:t>ranges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96F489-3DC4-4329-82F7-14D1E3E3BCCC}"/>
              </a:ext>
            </a:extLst>
          </p:cNvPr>
          <p:cNvSpPr/>
          <p:nvPr/>
        </p:nvSpPr>
        <p:spPr>
          <a:xfrm>
            <a:off x="6987388" y="23889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1. Unwanted</a:t>
            </a:r>
          </a:p>
          <a:p>
            <a:pPr algn="ctr"/>
            <a:r>
              <a:rPr lang="en-US" sz="2000" i="1" dirty="0"/>
              <a:t>instances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B30E8-FB01-4632-9100-1FC23C9F971D}"/>
              </a:ext>
            </a:extLst>
          </p:cNvPr>
          <p:cNvSpPr/>
          <p:nvPr/>
        </p:nvSpPr>
        <p:spPr>
          <a:xfrm>
            <a:off x="9111498" y="2165508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3. Distributions</a:t>
            </a:r>
          </a:p>
          <a:p>
            <a:pPr algn="ctr"/>
            <a:r>
              <a:rPr lang="en-US" sz="2000" i="1" dirty="0"/>
              <a:t>not normal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8D2CBA-A7C0-449E-92B5-DF4350953584}"/>
              </a:ext>
            </a:extLst>
          </p:cNvPr>
          <p:cNvSpPr/>
          <p:nvPr/>
        </p:nvSpPr>
        <p:spPr>
          <a:xfrm>
            <a:off x="9111498" y="3092924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4. Missing values</a:t>
            </a:r>
            <a:endParaRPr lang="en-US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42FC23-03BD-45B8-B9DC-1B786CED8260}"/>
              </a:ext>
            </a:extLst>
          </p:cNvPr>
          <p:cNvSpPr/>
          <p:nvPr/>
        </p:nvSpPr>
        <p:spPr>
          <a:xfrm>
            <a:off x="9111498" y="4033000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5. Imbalanced</a:t>
            </a:r>
          </a:p>
          <a:p>
            <a:pPr algn="ctr"/>
            <a:r>
              <a:rPr lang="en-US" sz="2000" i="1" dirty="0"/>
              <a:t>numbers of labels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85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834499-7E38-4B47-A1CA-7C9578B6965E}"/>
              </a:ext>
            </a:extLst>
          </p:cNvPr>
          <p:cNvSpPr txBox="1">
            <a:spLocks/>
          </p:cNvSpPr>
          <p:nvPr/>
        </p:nvSpPr>
        <p:spPr bwMode="auto">
          <a:xfrm>
            <a:off x="6553200" y="1142999"/>
            <a:ext cx="4933820" cy="5349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What problems did you see?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5791202" cy="5349875"/>
          </a:xfrm>
        </p:spPr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2.3 Non-graphical: e.g., correlations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2.4 Graphical: e.g., heatmap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0911E-7750-4203-B3DB-57F0B802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0266"/>
            <a:ext cx="6859822" cy="1563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5E1A-F06A-4671-BBFB-9FAC9675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331181"/>
            <a:ext cx="4267200" cy="237896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EAA40B-99FF-4F61-9AF3-68790B0E4A75}"/>
              </a:ext>
            </a:extLst>
          </p:cNvPr>
          <p:cNvSpPr/>
          <p:nvPr/>
        </p:nvSpPr>
        <p:spPr>
          <a:xfrm>
            <a:off x="7618182" y="4068482"/>
            <a:ext cx="2080530" cy="844983"/>
          </a:xfrm>
          <a:prstGeom prst="roundRect">
            <a:avLst>
              <a:gd name="adj" fmla="val 370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/>
              <a:t>6. Colinear</a:t>
            </a:r>
          </a:p>
          <a:p>
            <a:pPr algn="ctr"/>
            <a:r>
              <a:rPr lang="en-US" sz="2000" i="1" dirty="0"/>
              <a:t>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89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8782587" cy="5349875"/>
          </a:xfrm>
        </p:spPr>
        <p:txBody>
          <a:bodyPr/>
          <a:lstStyle/>
          <a:p>
            <a:r>
              <a:rPr lang="en-US" dirty="0"/>
              <a:t>3.1 Deal with unwanted instances</a:t>
            </a:r>
          </a:p>
          <a:p>
            <a:endParaRPr lang="en-US" dirty="0"/>
          </a:p>
          <a:p>
            <a:r>
              <a:rPr lang="en-US" dirty="0"/>
              <a:t>3.2 Split data into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r>
              <a:rPr lang="en-US" dirty="0"/>
              <a:t> sets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6633409" y="4223586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Split training and testing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02274" y="3029044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02274" y="4806447"/>
            <a:ext cx="2232085" cy="1311363"/>
            <a:chOff x="563657" y="3733800"/>
            <a:chExt cx="2232085" cy="1311363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039477" y="5051058"/>
            <a:ext cx="36120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7643110" y="4800600"/>
            <a:ext cx="1199916" cy="1311363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031294" y="2852877"/>
            <a:ext cx="3364115" cy="1436133"/>
            <a:chOff x="4332085" y="1780230"/>
            <a:chExt cx="3364115" cy="14361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4332085" y="2157311"/>
              <a:ext cx="2182356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151889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5101391" y="1780230"/>
              <a:ext cx="701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349648" y="3892047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5791453" y="48884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80F181-6F48-4B23-8DD1-530F46CEB750}"/>
              </a:ext>
            </a:extLst>
          </p:cNvPr>
          <p:cNvSpPr/>
          <p:nvPr/>
        </p:nvSpPr>
        <p:spPr>
          <a:xfrm>
            <a:off x="6781162" y="1053970"/>
            <a:ext cx="3201037" cy="1161629"/>
          </a:xfrm>
          <a:prstGeom prst="roundRect">
            <a:avLst>
              <a:gd name="adj" fmla="val 1926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Q: Why would there be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unwanted instances?</a:t>
            </a:r>
          </a:p>
        </p:txBody>
      </p:sp>
    </p:spTree>
    <p:extLst>
      <p:ext uri="{BB962C8B-B14F-4D97-AF65-F5344CB8AC3E}">
        <p14:creationId xmlns:p14="http://schemas.microsoft.com/office/powerpoint/2010/main" val="781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1" grpId="0" animBg="1"/>
      <p:bldP spid="48" grpId="0" animBg="1"/>
      <p:bldP spid="49" grpId="0" animBg="1"/>
      <p:bldP spid="22" grpId="0" animBg="1"/>
      <p:bldP spid="6" grpId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717155" y="1818072"/>
            <a:ext cx="7131445" cy="342435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972800" cy="5349875"/>
          </a:xfrm>
        </p:spPr>
        <p:txBody>
          <a:bodyPr/>
          <a:lstStyle/>
          <a:p>
            <a:r>
              <a:rPr lang="en-US" dirty="0"/>
              <a:t>Process features and identify features relevant to the underlying tasks</a:t>
            </a:r>
            <a:endParaRPr lang="en-US" i="1" u="sng" dirty="0"/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545841" y="2917341"/>
              <a:ext cx="701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979775" y="430152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Apply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4297502" y="1877297"/>
            <a:ext cx="1249933" cy="942103"/>
          </a:xfrm>
          <a:prstGeom prst="wedgeRoundRectCallout">
            <a:avLst>
              <a:gd name="adj1" fmla="val -2003"/>
              <a:gd name="adj2" fmla="val 72847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1397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4.1 Deal with missing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1015448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Drop </a:t>
            </a:r>
            <a:r>
              <a:rPr lang="en-US" sz="2200" i="1" u="sng" dirty="0"/>
              <a:t>ALL</a:t>
            </a:r>
            <a:r>
              <a:rPr lang="en-US" sz="2200" dirty="0"/>
              <a:t> rows and/or columns</a:t>
            </a:r>
          </a:p>
          <a:p>
            <a:pPr algn="ctr"/>
            <a:r>
              <a:rPr lang="en-US" sz="2200" dirty="0"/>
              <a:t>with any missing data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1701248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our example, </a:t>
            </a:r>
          </a:p>
          <a:p>
            <a:pPr algn="ctr"/>
            <a:r>
              <a:rPr lang="en-US" sz="2200" dirty="0"/>
              <a:t>this will throw out ~40% of the data. Not good.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43053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missing values are likely to be close to e.g., the mean value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4991100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SimpleImputer</a:t>
            </a:r>
            <a:endParaRPr lang="en-US" sz="2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782872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Assume the missing value of an instance is similar to its neighbors’ value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851452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This can be done with </a:t>
            </a:r>
            <a:r>
              <a:rPr lang="en-US" sz="2200" i="1" dirty="0" err="1"/>
              <a:t>KNNImputer</a:t>
            </a:r>
            <a:endParaRPr lang="en-US" sz="2200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85A862B-23BD-4090-9DF1-2E65DF18A4C9}"/>
              </a:ext>
            </a:extLst>
          </p:cNvPr>
          <p:cNvSpPr/>
          <p:nvPr/>
        </p:nvSpPr>
        <p:spPr>
          <a:xfrm>
            <a:off x="7835348" y="5514619"/>
            <a:ext cx="1257299" cy="1130654"/>
          </a:xfrm>
          <a:prstGeom prst="wedgeRoundRectCallout">
            <a:avLst>
              <a:gd name="adj1" fmla="val 67358"/>
              <a:gd name="adj2" fmla="val -4689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K-Nearest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1828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2278320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2278320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2"/>
            </a:endParaRP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https://github.com/ShiuLab/ML_workshop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C5B7DA-EA9C-40D3-BBCC-BB3687C5AFA4}"/>
              </a:ext>
            </a:extLst>
          </p:cNvPr>
          <p:cNvSpPr/>
          <p:nvPr/>
        </p:nvSpPr>
        <p:spPr>
          <a:xfrm>
            <a:off x="609600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In </a:t>
            </a:r>
            <a:r>
              <a:rPr lang="en-US" sz="2200" dirty="0" err="1"/>
              <a:t>train_keep_imp</a:t>
            </a:r>
            <a:endParaRPr lang="en-US" sz="2200" dirty="0"/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(85%)</a:t>
            </a:r>
          </a:p>
          <a:p>
            <a:pPr algn="ctr"/>
            <a:r>
              <a:rPr lang="en-US" sz="2200" dirty="0"/>
              <a:t>Class 1: 272 (15%)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58BDE5-B8B7-4AF5-83B5-E4A35E35B327}"/>
              </a:ext>
            </a:extLst>
          </p:cNvPr>
          <p:cNvSpPr/>
          <p:nvPr/>
        </p:nvSpPr>
        <p:spPr>
          <a:xfrm>
            <a:off x="965752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 will be biased toward one class.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1E9C63-4C08-46C9-BADE-00E86EB0DC90}"/>
              </a:ext>
            </a:extLst>
          </p:cNvPr>
          <p:cNvSpPr/>
          <p:nvPr/>
        </p:nvSpPr>
        <p:spPr>
          <a:xfrm>
            <a:off x="3327952" y="16764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1:</a:t>
            </a:r>
          </a:p>
          <a:p>
            <a:pPr algn="ctr"/>
            <a:r>
              <a:rPr lang="en-US" sz="2200" dirty="0"/>
              <a:t>Down-sample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272 (50%)</a:t>
            </a:r>
          </a:p>
          <a:p>
            <a:pPr algn="ctr"/>
            <a:r>
              <a:rPr lang="en-US" sz="2200" dirty="0"/>
              <a:t>Class 1: 272 (50%)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6A53FE-1347-40E3-971A-F6C1E42FAF07}"/>
              </a:ext>
            </a:extLst>
          </p:cNvPr>
          <p:cNvSpPr/>
          <p:nvPr/>
        </p:nvSpPr>
        <p:spPr>
          <a:xfrm>
            <a:off x="3684104" y="3886200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Many valuable instances are thrown out, lead to underfitting.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32F40-E2A2-4917-B482-978AA639D051}"/>
              </a:ext>
            </a:extLst>
          </p:cNvPr>
          <p:cNvSpPr/>
          <p:nvPr/>
        </p:nvSpPr>
        <p:spPr>
          <a:xfrm>
            <a:off x="6071152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2:</a:t>
            </a:r>
          </a:p>
          <a:p>
            <a:pPr algn="ctr"/>
            <a:r>
              <a:rPr lang="en-US" sz="2200" dirty="0"/>
              <a:t>Up-sample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1529 (50%)</a:t>
            </a:r>
          </a:p>
          <a:p>
            <a:pPr algn="ctr"/>
            <a:r>
              <a:rPr lang="en-US" sz="2200" dirty="0"/>
              <a:t>Class 1: 1529 (50%)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FEB5FB5-9213-4A01-BBD2-2F163461523B}"/>
              </a:ext>
            </a:extLst>
          </p:cNvPr>
          <p:cNvSpPr/>
          <p:nvPr/>
        </p:nvSpPr>
        <p:spPr>
          <a:xfrm>
            <a:off x="6427304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Existing data is reused, lead to overfitting.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D629F2-C40A-4B22-A494-DCE605C85AC3}"/>
              </a:ext>
            </a:extLst>
          </p:cNvPr>
          <p:cNvSpPr/>
          <p:nvPr/>
        </p:nvSpPr>
        <p:spPr>
          <a:xfrm>
            <a:off x="8839200" y="16399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D48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Strategy 3:</a:t>
            </a:r>
          </a:p>
          <a:p>
            <a:pPr algn="ctr"/>
            <a:r>
              <a:rPr lang="en-US" sz="2200" dirty="0"/>
              <a:t>Mixed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Class 0: 611 (50%)</a:t>
            </a:r>
          </a:p>
          <a:p>
            <a:pPr algn="ctr"/>
            <a:r>
              <a:rPr lang="en-US" sz="2200" dirty="0"/>
              <a:t>Class 1: 611 (50%)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97EE-902A-4A34-9045-418B453CC4CA}"/>
              </a:ext>
            </a:extLst>
          </p:cNvPr>
          <p:cNvSpPr/>
          <p:nvPr/>
        </p:nvSpPr>
        <p:spPr>
          <a:xfrm>
            <a:off x="9195352" y="3849757"/>
            <a:ext cx="2458278" cy="2488494"/>
          </a:xfrm>
          <a:prstGeom prst="roundRect">
            <a:avLst>
              <a:gd name="adj" fmla="val 22904"/>
            </a:avLst>
          </a:prstGeom>
          <a:solidFill>
            <a:srgbClr val="AA3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Tried to mitigate both issues with the middle ground. Not guaranteed to work.</a:t>
            </a:r>
          </a:p>
        </p:txBody>
      </p:sp>
    </p:spTree>
    <p:extLst>
      <p:ext uri="{BB962C8B-B14F-4D97-AF65-F5344CB8AC3E}">
        <p14:creationId xmlns:p14="http://schemas.microsoft.com/office/powerpoint/2010/main" val="29930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4D48-10A6-4B25-B153-6DADE146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81B-73F4-456D-9990-D1C170CB3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4.3 Data scaling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52907-98C3-43F6-97AB-9A662F35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A5AE-E2FE-408F-9CE6-6C5FB000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" y="2057400"/>
            <a:ext cx="5866045" cy="371364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9D2DC0-04DD-40BD-B768-DCA0AC689607}"/>
              </a:ext>
            </a:extLst>
          </p:cNvPr>
          <p:cNvSpPr/>
          <p:nvPr/>
        </p:nvSpPr>
        <p:spPr>
          <a:xfrm>
            <a:off x="263593" y="3817084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3E6502-F4B1-4708-B455-6B9C3D67C2AD}"/>
              </a:ext>
            </a:extLst>
          </p:cNvPr>
          <p:cNvSpPr/>
          <p:nvPr/>
        </p:nvSpPr>
        <p:spPr>
          <a:xfrm>
            <a:off x="274871" y="5441012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714A45-6F9E-4713-8432-96FE9B08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07" y="2065867"/>
            <a:ext cx="5782459" cy="37055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AC11B9-B804-4747-B7B1-A2736E703674}"/>
              </a:ext>
            </a:extLst>
          </p:cNvPr>
          <p:cNvSpPr/>
          <p:nvPr/>
        </p:nvSpPr>
        <p:spPr>
          <a:xfrm>
            <a:off x="274871" y="4579119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D9EE3E-9781-41A0-8A4F-E5662F0EC96F}"/>
              </a:ext>
            </a:extLst>
          </p:cNvPr>
          <p:cNvSpPr/>
          <p:nvPr/>
        </p:nvSpPr>
        <p:spPr>
          <a:xfrm>
            <a:off x="5994399" y="2649030"/>
            <a:ext cx="426110" cy="28089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CD2615-0161-489B-9AB9-78145F19CAFD}"/>
              </a:ext>
            </a:extLst>
          </p:cNvPr>
          <p:cNvSpPr/>
          <p:nvPr/>
        </p:nvSpPr>
        <p:spPr>
          <a:xfrm>
            <a:off x="6478455" y="3785475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1C836-A537-4FA3-B06A-C36ECA077BDA}"/>
              </a:ext>
            </a:extLst>
          </p:cNvPr>
          <p:cNvSpPr/>
          <p:nvPr/>
        </p:nvSpPr>
        <p:spPr>
          <a:xfrm>
            <a:off x="6489733" y="5409403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4EF6FA3-98D0-4C6F-8966-B1E6E4A976F8}"/>
              </a:ext>
            </a:extLst>
          </p:cNvPr>
          <p:cNvSpPr/>
          <p:nvPr/>
        </p:nvSpPr>
        <p:spPr>
          <a:xfrm>
            <a:off x="6489733" y="4547510"/>
            <a:ext cx="5647595" cy="36441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1B3D-1389-E067-1BFB-B2C27B8F4B41}"/>
              </a:ext>
            </a:extLst>
          </p:cNvPr>
          <p:cNvSpPr txBox="1"/>
          <p:nvPr/>
        </p:nvSpPr>
        <p:spPr>
          <a:xfrm>
            <a:off x="6367207" y="1668245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After scaling / normalization /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5596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26" grpId="0" animBg="1"/>
      <p:bldP spid="27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919DF92-5245-42E7-A92E-0E2A89EDD913}"/>
              </a:ext>
            </a:extLst>
          </p:cNvPr>
          <p:cNvSpPr/>
          <p:nvPr/>
        </p:nvSpPr>
        <p:spPr>
          <a:xfrm>
            <a:off x="3951860" y="1681041"/>
            <a:ext cx="3941585" cy="241074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32CF68-F8E4-494A-9A0B-611B3DCF6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142999"/>
            <a:ext cx="10439402" cy="5349875"/>
          </a:xfrm>
        </p:spPr>
        <p:txBody>
          <a:bodyPr/>
          <a:lstStyle/>
          <a:p>
            <a:r>
              <a:rPr lang="en-US" dirty="0"/>
              <a:t>Choose among </a:t>
            </a:r>
            <a:r>
              <a:rPr lang="en-US" dirty="0">
                <a:solidFill>
                  <a:srgbClr val="C00000"/>
                </a:solidFill>
              </a:rPr>
              <a:t>candidate models to find the best one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AA12335-6DCD-442B-9DAD-2FED10315E6C}"/>
              </a:ext>
            </a:extLst>
          </p:cNvPr>
          <p:cNvSpPr/>
          <p:nvPr/>
        </p:nvSpPr>
        <p:spPr>
          <a:xfrm flipV="1">
            <a:off x="8001000" y="3820777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6865" y="2626235"/>
            <a:ext cx="2229020" cy="1311363"/>
            <a:chOff x="563657" y="1956397"/>
            <a:chExt cx="2229020" cy="131136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4C01394-443D-4EFF-B235-F5F53AE462D8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BD671597-1113-4063-8054-20C190FF8768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730D62-2359-4BE8-9DD0-0CC1C6821B25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26865" y="4403638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3D3D8A5C-62B2-4CF6-B9CB-0D584C745673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28261-A2A8-444C-9298-897224C08B58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4DD0C0-6AB9-4E27-B877-9001FD5A7EC3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84FCD50-217C-4EE9-BFFB-E4FC8E96D428}"/>
              </a:ext>
            </a:extLst>
          </p:cNvPr>
          <p:cNvSpPr/>
          <p:nvPr/>
        </p:nvSpPr>
        <p:spPr>
          <a:xfrm>
            <a:off x="4264067" y="4648249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302FD5-DF9F-4707-8E79-3EA189D1E14E}"/>
              </a:ext>
            </a:extLst>
          </p:cNvPr>
          <p:cNvSpPr/>
          <p:nvPr/>
        </p:nvSpPr>
        <p:spPr>
          <a:xfrm>
            <a:off x="9296400" y="4403638"/>
            <a:ext cx="1199916" cy="13113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4066" y="2574838"/>
            <a:ext cx="4498934" cy="1381673"/>
            <a:chOff x="3197266" y="1905000"/>
            <a:chExt cx="4498934" cy="138167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7B614B-9947-48D3-951B-B157FA6C3B3E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F730-6D1E-4F03-9F86-36101BCD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A11034-0536-411E-B6CA-8543D693EB29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7CB901-9980-4E55-9028-CAEAD0F516C2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84B58A-AC70-4E28-BD33-5775C77D799C}"/>
              </a:ext>
            </a:extLst>
          </p:cNvPr>
          <p:cNvSpPr/>
          <p:nvPr/>
        </p:nvSpPr>
        <p:spPr>
          <a:xfrm>
            <a:off x="1574239" y="3489238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FC9F9-0423-4980-8342-E9C3A9954E59}"/>
              </a:ext>
            </a:extLst>
          </p:cNvPr>
          <p:cNvSpPr txBox="1"/>
          <p:nvPr/>
        </p:nvSpPr>
        <p:spPr>
          <a:xfrm>
            <a:off x="6704057" y="43015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C0445D8-17AE-4C9F-937A-111B64A79113}"/>
              </a:ext>
            </a:extLst>
          </p:cNvPr>
          <p:cNvSpPr/>
          <p:nvPr/>
        </p:nvSpPr>
        <p:spPr>
          <a:xfrm>
            <a:off x="5865205" y="1871142"/>
            <a:ext cx="1249933" cy="942103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415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AD3F01-8B76-414C-AD36-19300347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29497"/>
            <a:ext cx="12039601" cy="7506311"/>
          </a:xfrm>
          <a:prstGeom prst="rect">
            <a:avLst/>
          </a:prstGeom>
        </p:spPr>
      </p:pic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35E32610-7EDA-4FAA-AE4C-E257F7776728}"/>
              </a:ext>
            </a:extLst>
          </p:cNvPr>
          <p:cNvSpPr/>
          <p:nvPr/>
        </p:nvSpPr>
        <p:spPr>
          <a:xfrm>
            <a:off x="3810000" y="1841617"/>
            <a:ext cx="4877683" cy="317476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Why would there be many models?</a:t>
            </a:r>
          </a:p>
          <a:p>
            <a:pPr algn="ctr"/>
            <a:endParaRPr lang="en-US" sz="3400" b="1" dirty="0"/>
          </a:p>
          <a:p>
            <a:pPr algn="ctr"/>
            <a:r>
              <a:rPr lang="en-US" sz="3400" i="1" dirty="0"/>
              <a:t>Reason 1: There are a lot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13716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2: Each algorithm has its own </a:t>
            </a:r>
            <a:r>
              <a:rPr lang="en-US" b="1" i="1" dirty="0">
                <a:solidFill>
                  <a:srgbClr val="0070C0"/>
                </a:solidFill>
              </a:rPr>
              <a:t>hyperparameters</a:t>
            </a:r>
          </a:p>
          <a:p>
            <a:pPr lvl="1"/>
            <a:r>
              <a:rPr lang="en-US" i="0" dirty="0"/>
              <a:t>You need to find out which parameters are the best…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EFB56-FC79-46FA-B13D-E4C82F388E23}"/>
              </a:ext>
            </a:extLst>
          </p:cNvPr>
          <p:cNvSpPr txBox="1"/>
          <p:nvPr/>
        </p:nvSpPr>
        <p:spPr>
          <a:xfrm>
            <a:off x="1116264" y="2017687"/>
            <a:ext cx="4370136" cy="4657750"/>
          </a:xfrm>
          <a:prstGeom prst="rect">
            <a:avLst/>
          </a:prstGeom>
          <a:solidFill>
            <a:srgbClr val="CCFF66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 err="1"/>
              <a:t>RandomForestRegressor</a:t>
            </a:r>
            <a:endParaRPr lang="en-US" sz="2200" b="1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n_estimators</a:t>
            </a:r>
            <a:r>
              <a:rPr lang="en-US" sz="2200" dirty="0"/>
              <a:t>, default=100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dirty="0"/>
              <a:t>, default=None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dirty="0"/>
              <a:t>, default=2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dirty="0"/>
              <a:t>, default=1</a:t>
            </a:r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dirty="0"/>
              <a:t>, default=”auto”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…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(many more)</a:t>
            </a:r>
          </a:p>
          <a:p>
            <a:pPr>
              <a:lnSpc>
                <a:spcPts val="3600"/>
              </a:lnSpc>
            </a:pP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5DF96-BE9B-47E7-8A19-33494ABCAD6E}"/>
              </a:ext>
            </a:extLst>
          </p:cNvPr>
          <p:cNvSpPr txBox="1"/>
          <p:nvPr/>
        </p:nvSpPr>
        <p:spPr>
          <a:xfrm>
            <a:off x="5891464" y="1998027"/>
            <a:ext cx="5029200" cy="4657750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b="1" dirty="0"/>
              <a:t>Say we try:</a:t>
            </a:r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n_estimator</a:t>
            </a:r>
            <a:r>
              <a:rPr lang="en-US" sz="2200" i="1" dirty="0"/>
              <a:t> = [10, 50, 100, 200, 500] 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max_depth</a:t>
            </a:r>
            <a:r>
              <a:rPr lang="en-US" sz="2200" i="1" dirty="0"/>
              <a:t> = [2, 4, 5]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min_samples_split</a:t>
            </a:r>
            <a:r>
              <a:rPr lang="en-US" sz="2200" i="1" dirty="0"/>
              <a:t> = [2, 4, 8]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min_samples_leaf</a:t>
            </a:r>
            <a:r>
              <a:rPr lang="en-US" sz="2200" i="1" dirty="0"/>
              <a:t> = [1, 2, 3]</a:t>
            </a: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i="1" dirty="0" err="1"/>
              <a:t>max_features</a:t>
            </a:r>
            <a:r>
              <a:rPr lang="en-US" sz="2200" i="1" dirty="0"/>
              <a:t> = [‘sqrt’, ‘log2’]</a:t>
            </a:r>
            <a:endParaRPr lang="en-US" sz="2200" dirty="0"/>
          </a:p>
          <a:p>
            <a:pPr>
              <a:lnSpc>
                <a:spcPts val="3600"/>
              </a:lnSpc>
            </a:pPr>
            <a:endParaRPr lang="en-US" sz="2200" dirty="0"/>
          </a:p>
          <a:p>
            <a:pPr>
              <a:lnSpc>
                <a:spcPts val="3600"/>
              </a:lnSpc>
            </a:pPr>
            <a:r>
              <a:rPr lang="en-US" sz="2200" dirty="0"/>
              <a:t>Then we would run the regressor:</a:t>
            </a:r>
          </a:p>
          <a:p>
            <a:pPr>
              <a:lnSpc>
                <a:spcPts val="3600"/>
              </a:lnSpc>
            </a:pPr>
            <a:r>
              <a:rPr lang="en-US" sz="2200" dirty="0"/>
              <a:t>  5 x 3 x 3 x 3 x 2 = </a:t>
            </a:r>
            <a:r>
              <a:rPr lang="en-US" sz="2200" b="1" dirty="0"/>
              <a:t>270 times</a:t>
            </a:r>
          </a:p>
        </p:txBody>
      </p:sp>
    </p:spTree>
    <p:extLst>
      <p:ext uri="{BB962C8B-B14F-4D97-AF65-F5344CB8AC3E}">
        <p14:creationId xmlns:p14="http://schemas.microsoft.com/office/powerpoint/2010/main" val="25167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3: For each hyperparameter combo, you need to do: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Cross validation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0B89ABB-E4C4-42DC-9651-D50D8551AC50}"/>
              </a:ext>
            </a:extLst>
          </p:cNvPr>
          <p:cNvGrpSpPr/>
          <p:nvPr/>
        </p:nvGrpSpPr>
        <p:grpSpPr>
          <a:xfrm>
            <a:off x="5671677" y="2604421"/>
            <a:ext cx="2451037" cy="2057130"/>
            <a:chOff x="3571172" y="3757241"/>
            <a:chExt cx="1915228" cy="2414959"/>
          </a:xfrm>
        </p:grpSpPr>
        <p:sp>
          <p:nvSpPr>
            <p:cNvPr id="220" name="Rectangle 5">
              <a:extLst>
                <a:ext uri="{FF2B5EF4-FFF2-40B4-BE49-F238E27FC236}">
                  <a16:creationId xmlns:a16="http://schemas.microsoft.com/office/drawing/2014/main" id="{3AC70717-F5F5-40E5-B83D-0DCD1521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6">
              <a:extLst>
                <a:ext uri="{FF2B5EF4-FFF2-40B4-BE49-F238E27FC236}">
                  <a16:creationId xmlns:a16="http://schemas.microsoft.com/office/drawing/2014/main" id="{7F1551F0-EF76-44A7-9B20-8A394E38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DE4973B2-6B0A-49BB-9847-756654D2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8">
              <a:extLst>
                <a:ext uri="{FF2B5EF4-FFF2-40B4-BE49-F238E27FC236}">
                  <a16:creationId xmlns:a16="http://schemas.microsoft.com/office/drawing/2014/main" id="{8372DEED-72E9-425A-AD8E-96E71660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9">
              <a:extLst>
                <a:ext uri="{FF2B5EF4-FFF2-40B4-BE49-F238E27FC236}">
                  <a16:creationId xmlns:a16="http://schemas.microsoft.com/office/drawing/2014/main" id="{6D15EB94-8294-40DE-A18C-03961678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39C5AA95-CB11-4043-B477-74D3066C0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1">
              <a:extLst>
                <a:ext uri="{FF2B5EF4-FFF2-40B4-BE49-F238E27FC236}">
                  <a16:creationId xmlns:a16="http://schemas.microsoft.com/office/drawing/2014/main" id="{24C0596C-B949-4D4F-B315-A8023645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2">
              <a:extLst>
                <a:ext uri="{FF2B5EF4-FFF2-40B4-BE49-F238E27FC236}">
                  <a16:creationId xmlns:a16="http://schemas.microsoft.com/office/drawing/2014/main" id="{08BF8409-C1C3-4614-8BEF-B06242036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3">
              <a:extLst>
                <a:ext uri="{FF2B5EF4-FFF2-40B4-BE49-F238E27FC236}">
                  <a16:creationId xmlns:a16="http://schemas.microsoft.com/office/drawing/2014/main" id="{B47C9506-6089-454F-AC0A-CE50969A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">
              <a:extLst>
                <a:ext uri="{FF2B5EF4-FFF2-40B4-BE49-F238E27FC236}">
                  <a16:creationId xmlns:a16="http://schemas.microsoft.com/office/drawing/2014/main" id="{82CE3B7D-B77D-475C-B336-4023593B6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5">
              <a:extLst>
                <a:ext uri="{FF2B5EF4-FFF2-40B4-BE49-F238E27FC236}">
                  <a16:creationId xmlns:a16="http://schemas.microsoft.com/office/drawing/2014/main" id="{8F7F6568-0658-4432-A515-3F9D559D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2E794405-D43F-4AA1-B7D1-D72587C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7">
              <a:extLst>
                <a:ext uri="{FF2B5EF4-FFF2-40B4-BE49-F238E27FC236}">
                  <a16:creationId xmlns:a16="http://schemas.microsoft.com/office/drawing/2014/main" id="{7005D321-651E-4184-9729-FA3282D7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8">
              <a:extLst>
                <a:ext uri="{FF2B5EF4-FFF2-40B4-BE49-F238E27FC236}">
                  <a16:creationId xmlns:a16="http://schemas.microsoft.com/office/drawing/2014/main" id="{E7EDBF46-24B9-4D36-BB15-6D7F5542C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9">
              <a:extLst>
                <a:ext uri="{FF2B5EF4-FFF2-40B4-BE49-F238E27FC236}">
                  <a16:creationId xmlns:a16="http://schemas.microsoft.com/office/drawing/2014/main" id="{2C567227-F10A-4D53-8B98-D9E95D47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">
              <a:extLst>
                <a:ext uri="{FF2B5EF4-FFF2-40B4-BE49-F238E27FC236}">
                  <a16:creationId xmlns:a16="http://schemas.microsoft.com/office/drawing/2014/main" id="{386C1753-E1D3-4788-B288-C4E5737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1">
              <a:extLst>
                <a:ext uri="{FF2B5EF4-FFF2-40B4-BE49-F238E27FC236}">
                  <a16:creationId xmlns:a16="http://schemas.microsoft.com/office/drawing/2014/main" id="{4BF7D70C-A511-4A1C-90AA-C5E8758C2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2">
              <a:extLst>
                <a:ext uri="{FF2B5EF4-FFF2-40B4-BE49-F238E27FC236}">
                  <a16:creationId xmlns:a16="http://schemas.microsoft.com/office/drawing/2014/main" id="{9E2BA393-78E0-4C8B-A641-CC1ADBFD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">
              <a:extLst>
                <a:ext uri="{FF2B5EF4-FFF2-40B4-BE49-F238E27FC236}">
                  <a16:creationId xmlns:a16="http://schemas.microsoft.com/office/drawing/2014/main" id="{D7AA050C-C97F-4E04-8177-76D51C21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4">
              <a:extLst>
                <a:ext uri="{FF2B5EF4-FFF2-40B4-BE49-F238E27FC236}">
                  <a16:creationId xmlns:a16="http://schemas.microsoft.com/office/drawing/2014/main" id="{562C05BF-E5F0-4A60-98DC-AC4F929A3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2F1A7D46-02D4-40CE-A4A5-2EBB6368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6">
              <a:extLst>
                <a:ext uri="{FF2B5EF4-FFF2-40B4-BE49-F238E27FC236}">
                  <a16:creationId xmlns:a16="http://schemas.microsoft.com/office/drawing/2014/main" id="{D415601E-CC62-4DB0-AE11-6998AF8D8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7">
              <a:extLst>
                <a:ext uri="{FF2B5EF4-FFF2-40B4-BE49-F238E27FC236}">
                  <a16:creationId xmlns:a16="http://schemas.microsoft.com/office/drawing/2014/main" id="{DE003CD9-9112-459F-8BC9-0D795DF2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8">
              <a:extLst>
                <a:ext uri="{FF2B5EF4-FFF2-40B4-BE49-F238E27FC236}">
                  <a16:creationId xmlns:a16="http://schemas.microsoft.com/office/drawing/2014/main" id="{2250EB9F-1134-45E3-B214-AA7C393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9">
              <a:extLst>
                <a:ext uri="{FF2B5EF4-FFF2-40B4-BE49-F238E27FC236}">
                  <a16:creationId xmlns:a16="http://schemas.microsoft.com/office/drawing/2014/main" id="{B8488DC4-61FD-487B-AEE8-2CB65325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30">
              <a:extLst>
                <a:ext uri="{FF2B5EF4-FFF2-40B4-BE49-F238E27FC236}">
                  <a16:creationId xmlns:a16="http://schemas.microsoft.com/office/drawing/2014/main" id="{D99D2DAC-43AA-434A-A8F3-38CF52CDB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31">
              <a:extLst>
                <a:ext uri="{FF2B5EF4-FFF2-40B4-BE49-F238E27FC236}">
                  <a16:creationId xmlns:a16="http://schemas.microsoft.com/office/drawing/2014/main" id="{D98FC6D9-6AAA-43E5-8CC0-35CB7A7E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32">
              <a:extLst>
                <a:ext uri="{FF2B5EF4-FFF2-40B4-BE49-F238E27FC236}">
                  <a16:creationId xmlns:a16="http://schemas.microsoft.com/office/drawing/2014/main" id="{C719AECE-1474-4914-8504-DEF655F8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33">
              <a:extLst>
                <a:ext uri="{FF2B5EF4-FFF2-40B4-BE49-F238E27FC236}">
                  <a16:creationId xmlns:a16="http://schemas.microsoft.com/office/drawing/2014/main" id="{D6E85592-D9E3-4B53-9FCC-538C37E96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34">
              <a:extLst>
                <a:ext uri="{FF2B5EF4-FFF2-40B4-BE49-F238E27FC236}">
                  <a16:creationId xmlns:a16="http://schemas.microsoft.com/office/drawing/2014/main" id="{72BB2005-91EC-410D-B16C-286C77F2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5">
              <a:extLst>
                <a:ext uri="{FF2B5EF4-FFF2-40B4-BE49-F238E27FC236}">
                  <a16:creationId xmlns:a16="http://schemas.microsoft.com/office/drawing/2014/main" id="{B323D320-004E-4D71-9411-B014F3B8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6">
              <a:extLst>
                <a:ext uri="{FF2B5EF4-FFF2-40B4-BE49-F238E27FC236}">
                  <a16:creationId xmlns:a16="http://schemas.microsoft.com/office/drawing/2014/main" id="{FD043657-DAB5-4587-BF9C-B9DFE21F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7">
              <a:extLst>
                <a:ext uri="{FF2B5EF4-FFF2-40B4-BE49-F238E27FC236}">
                  <a16:creationId xmlns:a16="http://schemas.microsoft.com/office/drawing/2014/main" id="{096E0BFE-7003-4A59-B6C0-76EB1C20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8">
              <a:extLst>
                <a:ext uri="{FF2B5EF4-FFF2-40B4-BE49-F238E27FC236}">
                  <a16:creationId xmlns:a16="http://schemas.microsoft.com/office/drawing/2014/main" id="{0DA6DBA2-A41B-4BC7-9199-A00F9168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9">
              <a:extLst>
                <a:ext uri="{FF2B5EF4-FFF2-40B4-BE49-F238E27FC236}">
                  <a16:creationId xmlns:a16="http://schemas.microsoft.com/office/drawing/2014/main" id="{5B12581A-2861-41EE-83BE-51D91A63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40">
              <a:extLst>
                <a:ext uri="{FF2B5EF4-FFF2-40B4-BE49-F238E27FC236}">
                  <a16:creationId xmlns:a16="http://schemas.microsoft.com/office/drawing/2014/main" id="{66768F9D-6B51-47ED-9E8F-601D2663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41">
              <a:extLst>
                <a:ext uri="{FF2B5EF4-FFF2-40B4-BE49-F238E27FC236}">
                  <a16:creationId xmlns:a16="http://schemas.microsoft.com/office/drawing/2014/main" id="{2D782A54-F474-47FB-A114-934C5264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42">
              <a:extLst>
                <a:ext uri="{FF2B5EF4-FFF2-40B4-BE49-F238E27FC236}">
                  <a16:creationId xmlns:a16="http://schemas.microsoft.com/office/drawing/2014/main" id="{05888B94-FD15-4DE0-91A6-BDE4579D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43">
              <a:extLst>
                <a:ext uri="{FF2B5EF4-FFF2-40B4-BE49-F238E27FC236}">
                  <a16:creationId xmlns:a16="http://schemas.microsoft.com/office/drawing/2014/main" id="{A36ABF40-5138-41C3-AC74-98EF6BB7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44">
              <a:extLst>
                <a:ext uri="{FF2B5EF4-FFF2-40B4-BE49-F238E27FC236}">
                  <a16:creationId xmlns:a16="http://schemas.microsoft.com/office/drawing/2014/main" id="{5790EC0B-2BB3-4DD8-B71C-14994A06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909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3D369AA3-9549-4532-9777-688A0E366C5B}"/>
                </a:ext>
              </a:extLst>
            </p:cNvPr>
            <p:cNvGrpSpPr/>
            <p:nvPr/>
          </p:nvGrpSpPr>
          <p:grpSpPr>
            <a:xfrm>
              <a:off x="3571172" y="3757241"/>
              <a:ext cx="97491" cy="2414959"/>
              <a:chOff x="3571172" y="3757241"/>
              <a:chExt cx="97491" cy="2414959"/>
            </a:xfrm>
          </p:grpSpPr>
          <p:sp>
            <p:nvSpPr>
              <p:cNvPr id="260" name="Rectangle 45">
                <a:extLst>
                  <a:ext uri="{FF2B5EF4-FFF2-40B4-BE49-F238E27FC236}">
                    <a16:creationId xmlns:a16="http://schemas.microsoft.com/office/drawing/2014/main" id="{8BA72565-8FF8-417B-AAC1-120D8592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46">
                <a:extLst>
                  <a:ext uri="{FF2B5EF4-FFF2-40B4-BE49-F238E27FC236}">
                    <a16:creationId xmlns:a16="http://schemas.microsoft.com/office/drawing/2014/main" id="{E06F0A93-0530-4D4B-A4AA-035712470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47">
                <a:extLst>
                  <a:ext uri="{FF2B5EF4-FFF2-40B4-BE49-F238E27FC236}">
                    <a16:creationId xmlns:a16="http://schemas.microsoft.com/office/drawing/2014/main" id="{DD75EEF6-0A92-4AA1-8483-B0E3E85F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48">
                <a:extLst>
                  <a:ext uri="{FF2B5EF4-FFF2-40B4-BE49-F238E27FC236}">
                    <a16:creationId xmlns:a16="http://schemas.microsoft.com/office/drawing/2014/main" id="{0066374F-06BC-45F2-BE8B-C36F6AEBE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49">
                <a:extLst>
                  <a:ext uri="{FF2B5EF4-FFF2-40B4-BE49-F238E27FC236}">
                    <a16:creationId xmlns:a16="http://schemas.microsoft.com/office/drawing/2014/main" id="{C5FB7764-B802-4AC1-AA7A-8FBC02718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0">
                <a:extLst>
                  <a:ext uri="{FF2B5EF4-FFF2-40B4-BE49-F238E27FC236}">
                    <a16:creationId xmlns:a16="http://schemas.microsoft.com/office/drawing/2014/main" id="{9BB2D7AF-E098-4CBD-A86F-D22202761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1">
                <a:extLst>
                  <a:ext uri="{FF2B5EF4-FFF2-40B4-BE49-F238E27FC236}">
                    <a16:creationId xmlns:a16="http://schemas.microsoft.com/office/drawing/2014/main" id="{73A2B119-D74C-4775-B04E-6CD1F5653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2">
                <a:extLst>
                  <a:ext uri="{FF2B5EF4-FFF2-40B4-BE49-F238E27FC236}">
                    <a16:creationId xmlns:a16="http://schemas.microsoft.com/office/drawing/2014/main" id="{1B7910CA-0C6F-490F-B8CF-2A86A84E3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53">
                <a:extLst>
                  <a:ext uri="{FF2B5EF4-FFF2-40B4-BE49-F238E27FC236}">
                    <a16:creationId xmlns:a16="http://schemas.microsoft.com/office/drawing/2014/main" id="{833EC089-0AD2-4494-A927-76D80998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54">
                <a:extLst>
                  <a:ext uri="{FF2B5EF4-FFF2-40B4-BE49-F238E27FC236}">
                    <a16:creationId xmlns:a16="http://schemas.microsoft.com/office/drawing/2014/main" id="{80A058BE-FE21-4677-9E4F-D73DC94D2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55">
                <a:extLst>
                  <a:ext uri="{FF2B5EF4-FFF2-40B4-BE49-F238E27FC236}">
                    <a16:creationId xmlns:a16="http://schemas.microsoft.com/office/drawing/2014/main" id="{A851AE8C-500C-4392-90FA-0C58BC73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56">
                <a:extLst>
                  <a:ext uri="{FF2B5EF4-FFF2-40B4-BE49-F238E27FC236}">
                    <a16:creationId xmlns:a16="http://schemas.microsoft.com/office/drawing/2014/main" id="{020C3B47-28B1-4C32-BBB3-D7034B10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57">
                <a:extLst>
                  <a:ext uri="{FF2B5EF4-FFF2-40B4-BE49-F238E27FC236}">
                    <a16:creationId xmlns:a16="http://schemas.microsoft.com/office/drawing/2014/main" id="{F967B578-E082-4B9F-BA77-306D50284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58">
                <a:extLst>
                  <a:ext uri="{FF2B5EF4-FFF2-40B4-BE49-F238E27FC236}">
                    <a16:creationId xmlns:a16="http://schemas.microsoft.com/office/drawing/2014/main" id="{D90D508B-7089-413F-9667-58E0412E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1A747ECE-A7C9-4E58-872C-9017D0988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9F4B18C7-7EE4-4991-B45F-BD322A90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61">
                <a:extLst>
                  <a:ext uri="{FF2B5EF4-FFF2-40B4-BE49-F238E27FC236}">
                    <a16:creationId xmlns:a16="http://schemas.microsoft.com/office/drawing/2014/main" id="{206C3ECB-68FB-40D4-93BF-AB7E489E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62">
                <a:extLst>
                  <a:ext uri="{FF2B5EF4-FFF2-40B4-BE49-F238E27FC236}">
                    <a16:creationId xmlns:a16="http://schemas.microsoft.com/office/drawing/2014/main" id="{3FB14FB4-81DD-43AE-A974-2A000151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63">
                <a:extLst>
                  <a:ext uri="{FF2B5EF4-FFF2-40B4-BE49-F238E27FC236}">
                    <a16:creationId xmlns:a16="http://schemas.microsoft.com/office/drawing/2014/main" id="{DA26F360-AF9B-48F5-87CD-8EB25AD4B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64">
                <a:extLst>
                  <a:ext uri="{FF2B5EF4-FFF2-40B4-BE49-F238E27FC236}">
                    <a16:creationId xmlns:a16="http://schemas.microsoft.com/office/drawing/2014/main" id="{27DD49AC-5575-4049-A48B-79106FB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65">
                <a:extLst>
                  <a:ext uri="{FF2B5EF4-FFF2-40B4-BE49-F238E27FC236}">
                    <a16:creationId xmlns:a16="http://schemas.microsoft.com/office/drawing/2014/main" id="{F1C7DED1-3CE1-4B63-BC68-CDD77EF7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66">
                <a:extLst>
                  <a:ext uri="{FF2B5EF4-FFF2-40B4-BE49-F238E27FC236}">
                    <a16:creationId xmlns:a16="http://schemas.microsoft.com/office/drawing/2014/main" id="{4A91E80A-DFFF-4F31-94FE-A0C2C108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67">
                <a:extLst>
                  <a:ext uri="{FF2B5EF4-FFF2-40B4-BE49-F238E27FC236}">
                    <a16:creationId xmlns:a16="http://schemas.microsoft.com/office/drawing/2014/main" id="{C57F9FC8-AEE3-401F-87E6-FF2E9C6B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68">
                <a:extLst>
                  <a:ext uri="{FF2B5EF4-FFF2-40B4-BE49-F238E27FC236}">
                    <a16:creationId xmlns:a16="http://schemas.microsoft.com/office/drawing/2014/main" id="{44ECA5C5-EECD-49AD-8A08-84A4133BE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69">
                <a:extLst>
                  <a:ext uri="{FF2B5EF4-FFF2-40B4-BE49-F238E27FC236}">
                    <a16:creationId xmlns:a16="http://schemas.microsoft.com/office/drawing/2014/main" id="{5F523FA1-9EAA-40F2-8A99-BEA22F39D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70">
                <a:extLst>
                  <a:ext uri="{FF2B5EF4-FFF2-40B4-BE49-F238E27FC236}">
                    <a16:creationId xmlns:a16="http://schemas.microsoft.com/office/drawing/2014/main" id="{DBC41E75-A811-41AE-A467-DB2A57DF5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71">
                <a:extLst>
                  <a:ext uri="{FF2B5EF4-FFF2-40B4-BE49-F238E27FC236}">
                    <a16:creationId xmlns:a16="http://schemas.microsoft.com/office/drawing/2014/main" id="{F8328D8C-B9B2-448F-80AB-D5FA4F3A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72">
                <a:extLst>
                  <a:ext uri="{FF2B5EF4-FFF2-40B4-BE49-F238E27FC236}">
                    <a16:creationId xmlns:a16="http://schemas.microsoft.com/office/drawing/2014/main" id="{49B30721-397C-4483-98AE-88CDEC376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73">
                <a:extLst>
                  <a:ext uri="{FF2B5EF4-FFF2-40B4-BE49-F238E27FC236}">
                    <a16:creationId xmlns:a16="http://schemas.microsoft.com/office/drawing/2014/main" id="{7DDBEC5C-32FA-4328-8EE1-00BFB5306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74">
                <a:extLst>
                  <a:ext uri="{FF2B5EF4-FFF2-40B4-BE49-F238E27FC236}">
                    <a16:creationId xmlns:a16="http://schemas.microsoft.com/office/drawing/2014/main" id="{6E109CD0-8A50-4D31-AC31-2E07E7322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75">
                <a:extLst>
                  <a:ext uri="{FF2B5EF4-FFF2-40B4-BE49-F238E27FC236}">
                    <a16:creationId xmlns:a16="http://schemas.microsoft.com/office/drawing/2014/main" id="{C51D3829-4B3D-4379-8769-0A141AB1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76">
                <a:extLst>
                  <a:ext uri="{FF2B5EF4-FFF2-40B4-BE49-F238E27FC236}">
                    <a16:creationId xmlns:a16="http://schemas.microsoft.com/office/drawing/2014/main" id="{D854965C-95C2-4E26-B451-C58326F3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77">
                <a:extLst>
                  <a:ext uri="{FF2B5EF4-FFF2-40B4-BE49-F238E27FC236}">
                    <a16:creationId xmlns:a16="http://schemas.microsoft.com/office/drawing/2014/main" id="{DEC1B878-BE53-45DB-9105-8E527026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78">
                <a:extLst>
                  <a:ext uri="{FF2B5EF4-FFF2-40B4-BE49-F238E27FC236}">
                    <a16:creationId xmlns:a16="http://schemas.microsoft.com/office/drawing/2014/main" id="{0669D7C5-FC9C-435B-A5D7-BFA7924E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79">
                <a:extLst>
                  <a:ext uri="{FF2B5EF4-FFF2-40B4-BE49-F238E27FC236}">
                    <a16:creationId xmlns:a16="http://schemas.microsoft.com/office/drawing/2014/main" id="{7E604D96-662E-4110-9396-742C1E588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80">
                <a:extLst>
                  <a:ext uri="{FF2B5EF4-FFF2-40B4-BE49-F238E27FC236}">
                    <a16:creationId xmlns:a16="http://schemas.microsoft.com/office/drawing/2014/main" id="{6DDCD679-6F10-4AD2-9417-A2CA53AA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81">
                <a:extLst>
                  <a:ext uri="{FF2B5EF4-FFF2-40B4-BE49-F238E27FC236}">
                    <a16:creationId xmlns:a16="http://schemas.microsoft.com/office/drawing/2014/main" id="{BAC5ACC7-E9E7-4758-AF7B-E3F67C47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2">
                <a:extLst>
                  <a:ext uri="{FF2B5EF4-FFF2-40B4-BE49-F238E27FC236}">
                    <a16:creationId xmlns:a16="http://schemas.microsoft.com/office/drawing/2014/main" id="{573985E4-2344-4138-AB34-1A26E2BDD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83">
                <a:extLst>
                  <a:ext uri="{FF2B5EF4-FFF2-40B4-BE49-F238E27FC236}">
                    <a16:creationId xmlns:a16="http://schemas.microsoft.com/office/drawing/2014/main" id="{B0FA3AA1-4167-4D6A-99E0-9FA099C4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84">
                <a:extLst>
                  <a:ext uri="{FF2B5EF4-FFF2-40B4-BE49-F238E27FC236}">
                    <a16:creationId xmlns:a16="http://schemas.microsoft.com/office/drawing/2014/main" id="{CC7B236C-6EB3-4094-BB96-7CFE3F6B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172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1E67FC08-4CEC-4CA0-B4C1-D7725A3FB613}"/>
                </a:ext>
              </a:extLst>
            </p:cNvPr>
            <p:cNvGrpSpPr/>
            <p:nvPr/>
          </p:nvGrpSpPr>
          <p:grpSpPr>
            <a:xfrm>
              <a:off x="3794458" y="3757241"/>
              <a:ext cx="97491" cy="2414959"/>
              <a:chOff x="3794458" y="3757241"/>
              <a:chExt cx="97491" cy="2414959"/>
            </a:xfrm>
          </p:grpSpPr>
          <p:sp>
            <p:nvSpPr>
              <p:cNvPr id="300" name="Rectangle 85">
                <a:extLst>
                  <a:ext uri="{FF2B5EF4-FFF2-40B4-BE49-F238E27FC236}">
                    <a16:creationId xmlns:a16="http://schemas.microsoft.com/office/drawing/2014/main" id="{D3CD701C-2960-45A0-A011-0B2795AF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86">
                <a:extLst>
                  <a:ext uri="{FF2B5EF4-FFF2-40B4-BE49-F238E27FC236}">
                    <a16:creationId xmlns:a16="http://schemas.microsoft.com/office/drawing/2014/main" id="{B34EDC1A-5ACF-4FB0-A143-E93FB1BB7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87">
                <a:extLst>
                  <a:ext uri="{FF2B5EF4-FFF2-40B4-BE49-F238E27FC236}">
                    <a16:creationId xmlns:a16="http://schemas.microsoft.com/office/drawing/2014/main" id="{650555C0-7C16-4B0A-91CE-A0B72904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88">
                <a:extLst>
                  <a:ext uri="{FF2B5EF4-FFF2-40B4-BE49-F238E27FC236}">
                    <a16:creationId xmlns:a16="http://schemas.microsoft.com/office/drawing/2014/main" id="{93A32E7D-07C4-4B48-AC22-82990BDF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89">
                <a:extLst>
                  <a:ext uri="{FF2B5EF4-FFF2-40B4-BE49-F238E27FC236}">
                    <a16:creationId xmlns:a16="http://schemas.microsoft.com/office/drawing/2014/main" id="{078F072C-01C8-4DC7-AB0A-C6BEC8FEE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90">
                <a:extLst>
                  <a:ext uri="{FF2B5EF4-FFF2-40B4-BE49-F238E27FC236}">
                    <a16:creationId xmlns:a16="http://schemas.microsoft.com/office/drawing/2014/main" id="{8F4DD874-80A0-4424-BE68-B86A2EC2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91">
                <a:extLst>
                  <a:ext uri="{FF2B5EF4-FFF2-40B4-BE49-F238E27FC236}">
                    <a16:creationId xmlns:a16="http://schemas.microsoft.com/office/drawing/2014/main" id="{9CFE5104-327F-4109-B7E4-2762C866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92">
                <a:extLst>
                  <a:ext uri="{FF2B5EF4-FFF2-40B4-BE49-F238E27FC236}">
                    <a16:creationId xmlns:a16="http://schemas.microsoft.com/office/drawing/2014/main" id="{AAFB384B-FB4D-45AF-A2EE-7A3E6DBDF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93">
                <a:extLst>
                  <a:ext uri="{FF2B5EF4-FFF2-40B4-BE49-F238E27FC236}">
                    <a16:creationId xmlns:a16="http://schemas.microsoft.com/office/drawing/2014/main" id="{45C5290C-93A4-4417-8665-B23E645A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94">
                <a:extLst>
                  <a:ext uri="{FF2B5EF4-FFF2-40B4-BE49-F238E27FC236}">
                    <a16:creationId xmlns:a16="http://schemas.microsoft.com/office/drawing/2014/main" id="{BB3F5FB3-7192-4C47-93A3-331424853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95">
                <a:extLst>
                  <a:ext uri="{FF2B5EF4-FFF2-40B4-BE49-F238E27FC236}">
                    <a16:creationId xmlns:a16="http://schemas.microsoft.com/office/drawing/2014/main" id="{C1D1449B-0884-48C4-ABEE-B5FC9D92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96">
                <a:extLst>
                  <a:ext uri="{FF2B5EF4-FFF2-40B4-BE49-F238E27FC236}">
                    <a16:creationId xmlns:a16="http://schemas.microsoft.com/office/drawing/2014/main" id="{947B9325-DD2D-478E-B62E-9665F2011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97">
                <a:extLst>
                  <a:ext uri="{FF2B5EF4-FFF2-40B4-BE49-F238E27FC236}">
                    <a16:creationId xmlns:a16="http://schemas.microsoft.com/office/drawing/2014/main" id="{908331FB-23A1-4B5C-B97C-015A795D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98">
                <a:extLst>
                  <a:ext uri="{FF2B5EF4-FFF2-40B4-BE49-F238E27FC236}">
                    <a16:creationId xmlns:a16="http://schemas.microsoft.com/office/drawing/2014/main" id="{60514718-B147-4677-8386-7E685573A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99">
                <a:extLst>
                  <a:ext uri="{FF2B5EF4-FFF2-40B4-BE49-F238E27FC236}">
                    <a16:creationId xmlns:a16="http://schemas.microsoft.com/office/drawing/2014/main" id="{F05D7D47-2982-4F89-A4D1-781301DF7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00">
                <a:extLst>
                  <a:ext uri="{FF2B5EF4-FFF2-40B4-BE49-F238E27FC236}">
                    <a16:creationId xmlns:a16="http://schemas.microsoft.com/office/drawing/2014/main" id="{09E46759-AC00-4E7A-AC2F-3BD9E12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01">
                <a:extLst>
                  <a:ext uri="{FF2B5EF4-FFF2-40B4-BE49-F238E27FC236}">
                    <a16:creationId xmlns:a16="http://schemas.microsoft.com/office/drawing/2014/main" id="{69EEA90C-7BB4-40B4-AC58-03364DC6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02">
                <a:extLst>
                  <a:ext uri="{FF2B5EF4-FFF2-40B4-BE49-F238E27FC236}">
                    <a16:creationId xmlns:a16="http://schemas.microsoft.com/office/drawing/2014/main" id="{046412D3-7963-4AD2-8147-4374BB97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03">
                <a:extLst>
                  <a:ext uri="{FF2B5EF4-FFF2-40B4-BE49-F238E27FC236}">
                    <a16:creationId xmlns:a16="http://schemas.microsoft.com/office/drawing/2014/main" id="{8308F8E9-5486-4C40-8E6F-ADA0218E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04">
                <a:extLst>
                  <a:ext uri="{FF2B5EF4-FFF2-40B4-BE49-F238E27FC236}">
                    <a16:creationId xmlns:a16="http://schemas.microsoft.com/office/drawing/2014/main" id="{D4EB5EBF-36CF-4012-9F74-2D9F4D6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05">
                <a:extLst>
                  <a:ext uri="{FF2B5EF4-FFF2-40B4-BE49-F238E27FC236}">
                    <a16:creationId xmlns:a16="http://schemas.microsoft.com/office/drawing/2014/main" id="{D835F850-7C66-4E7F-A30B-D5A057E9A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06">
                <a:extLst>
                  <a:ext uri="{FF2B5EF4-FFF2-40B4-BE49-F238E27FC236}">
                    <a16:creationId xmlns:a16="http://schemas.microsoft.com/office/drawing/2014/main" id="{B568EBFD-86FA-48CB-AD58-C21BE28D3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07">
                <a:extLst>
                  <a:ext uri="{FF2B5EF4-FFF2-40B4-BE49-F238E27FC236}">
                    <a16:creationId xmlns:a16="http://schemas.microsoft.com/office/drawing/2014/main" id="{B2374BC6-9B76-413D-9C51-A880AF70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08">
                <a:extLst>
                  <a:ext uri="{FF2B5EF4-FFF2-40B4-BE49-F238E27FC236}">
                    <a16:creationId xmlns:a16="http://schemas.microsoft.com/office/drawing/2014/main" id="{E305EA82-29DE-47FE-9527-13B55CBC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09">
                <a:extLst>
                  <a:ext uri="{FF2B5EF4-FFF2-40B4-BE49-F238E27FC236}">
                    <a16:creationId xmlns:a16="http://schemas.microsoft.com/office/drawing/2014/main" id="{B9578E34-B4A9-47F2-9F10-48A7F47E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10">
                <a:extLst>
                  <a:ext uri="{FF2B5EF4-FFF2-40B4-BE49-F238E27FC236}">
                    <a16:creationId xmlns:a16="http://schemas.microsoft.com/office/drawing/2014/main" id="{ECA34045-CF3B-43E4-8D51-3960BB5A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11">
                <a:extLst>
                  <a:ext uri="{FF2B5EF4-FFF2-40B4-BE49-F238E27FC236}">
                    <a16:creationId xmlns:a16="http://schemas.microsoft.com/office/drawing/2014/main" id="{27CA87C7-97B8-4DB7-BDF6-F1DB9A59C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12">
                <a:extLst>
                  <a:ext uri="{FF2B5EF4-FFF2-40B4-BE49-F238E27FC236}">
                    <a16:creationId xmlns:a16="http://schemas.microsoft.com/office/drawing/2014/main" id="{81BB83D3-A31C-43C7-B531-D4FFB71AC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13">
                <a:extLst>
                  <a:ext uri="{FF2B5EF4-FFF2-40B4-BE49-F238E27FC236}">
                    <a16:creationId xmlns:a16="http://schemas.microsoft.com/office/drawing/2014/main" id="{6E4DB43F-09BA-4AE4-89EF-392042E5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14">
                <a:extLst>
                  <a:ext uri="{FF2B5EF4-FFF2-40B4-BE49-F238E27FC236}">
                    <a16:creationId xmlns:a16="http://schemas.microsoft.com/office/drawing/2014/main" id="{2FE88725-4CCF-4117-AE31-881D506C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15">
                <a:extLst>
                  <a:ext uri="{FF2B5EF4-FFF2-40B4-BE49-F238E27FC236}">
                    <a16:creationId xmlns:a16="http://schemas.microsoft.com/office/drawing/2014/main" id="{BFAC37E7-C910-4193-BFAF-A82B24132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16">
                <a:extLst>
                  <a:ext uri="{FF2B5EF4-FFF2-40B4-BE49-F238E27FC236}">
                    <a16:creationId xmlns:a16="http://schemas.microsoft.com/office/drawing/2014/main" id="{A56A1E13-F8D1-4FEA-9480-A24A0C51C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17">
                <a:extLst>
                  <a:ext uri="{FF2B5EF4-FFF2-40B4-BE49-F238E27FC236}">
                    <a16:creationId xmlns:a16="http://schemas.microsoft.com/office/drawing/2014/main" id="{73F9D209-58DC-434C-8448-6B84585E6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18">
                <a:extLst>
                  <a:ext uri="{FF2B5EF4-FFF2-40B4-BE49-F238E27FC236}">
                    <a16:creationId xmlns:a16="http://schemas.microsoft.com/office/drawing/2014/main" id="{921FA1A4-960C-4690-ACE0-5CC3676A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19">
                <a:extLst>
                  <a:ext uri="{FF2B5EF4-FFF2-40B4-BE49-F238E27FC236}">
                    <a16:creationId xmlns:a16="http://schemas.microsoft.com/office/drawing/2014/main" id="{1B222872-60C9-4C55-9E57-CF2900D8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20">
                <a:extLst>
                  <a:ext uri="{FF2B5EF4-FFF2-40B4-BE49-F238E27FC236}">
                    <a16:creationId xmlns:a16="http://schemas.microsoft.com/office/drawing/2014/main" id="{CD11A7A4-1280-4B58-B798-A15A702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21">
                <a:extLst>
                  <a:ext uri="{FF2B5EF4-FFF2-40B4-BE49-F238E27FC236}">
                    <a16:creationId xmlns:a16="http://schemas.microsoft.com/office/drawing/2014/main" id="{B2F81C6B-D03C-40D4-824A-4D8B0872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2">
                <a:extLst>
                  <a:ext uri="{FF2B5EF4-FFF2-40B4-BE49-F238E27FC236}">
                    <a16:creationId xmlns:a16="http://schemas.microsoft.com/office/drawing/2014/main" id="{68FD78F6-9F05-4903-B8FA-C04648490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23">
                <a:extLst>
                  <a:ext uri="{FF2B5EF4-FFF2-40B4-BE49-F238E27FC236}">
                    <a16:creationId xmlns:a16="http://schemas.microsoft.com/office/drawing/2014/main" id="{714C44B4-F492-47A8-93A8-01656369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24">
                <a:extLst>
                  <a:ext uri="{FF2B5EF4-FFF2-40B4-BE49-F238E27FC236}">
                    <a16:creationId xmlns:a16="http://schemas.microsoft.com/office/drawing/2014/main" id="{6FF3B92B-4749-4BD7-9B8E-108294C23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458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C3D98F42-F0AB-4076-8F25-E81315D4B9E0}"/>
                </a:ext>
              </a:extLst>
            </p:cNvPr>
            <p:cNvGrpSpPr/>
            <p:nvPr/>
          </p:nvGrpSpPr>
          <p:grpSpPr>
            <a:xfrm>
              <a:off x="4027179" y="3757241"/>
              <a:ext cx="97491" cy="2414959"/>
              <a:chOff x="4027179" y="3757241"/>
              <a:chExt cx="97491" cy="2414959"/>
            </a:xfrm>
          </p:grpSpPr>
          <p:sp>
            <p:nvSpPr>
              <p:cNvPr id="340" name="Rectangle 125">
                <a:extLst>
                  <a:ext uri="{FF2B5EF4-FFF2-40B4-BE49-F238E27FC236}">
                    <a16:creationId xmlns:a16="http://schemas.microsoft.com/office/drawing/2014/main" id="{74CB2123-D6E1-452F-A327-27218B0B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26">
                <a:extLst>
                  <a:ext uri="{FF2B5EF4-FFF2-40B4-BE49-F238E27FC236}">
                    <a16:creationId xmlns:a16="http://schemas.microsoft.com/office/drawing/2014/main" id="{675A66FE-D156-4503-8867-66B0F51F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757241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27">
                <a:extLst>
                  <a:ext uri="{FF2B5EF4-FFF2-40B4-BE49-F238E27FC236}">
                    <a16:creationId xmlns:a16="http://schemas.microsoft.com/office/drawing/2014/main" id="{35627B4E-43EA-4EA8-A45E-0A2328976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28">
                <a:extLst>
                  <a:ext uri="{FF2B5EF4-FFF2-40B4-BE49-F238E27FC236}">
                    <a16:creationId xmlns:a16="http://schemas.microsoft.com/office/drawing/2014/main" id="{DEAB6D42-D689-436B-B73B-03A1C3118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3873012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29">
                <a:extLst>
                  <a:ext uri="{FF2B5EF4-FFF2-40B4-BE49-F238E27FC236}">
                    <a16:creationId xmlns:a16="http://schemas.microsoft.com/office/drawing/2014/main" id="{76422F6E-204B-4A0D-BF7F-B0451ACA4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30">
                <a:extLst>
                  <a:ext uri="{FF2B5EF4-FFF2-40B4-BE49-F238E27FC236}">
                    <a16:creationId xmlns:a16="http://schemas.microsoft.com/office/drawing/2014/main" id="{8CE06C45-0C69-49C2-BC86-6CC88A7A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009213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31">
                <a:extLst>
                  <a:ext uri="{FF2B5EF4-FFF2-40B4-BE49-F238E27FC236}">
                    <a16:creationId xmlns:a16="http://schemas.microsoft.com/office/drawing/2014/main" id="{6146D855-0AE1-4CBD-B8AC-E03A2D921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32">
                <a:extLst>
                  <a:ext uri="{FF2B5EF4-FFF2-40B4-BE49-F238E27FC236}">
                    <a16:creationId xmlns:a16="http://schemas.microsoft.com/office/drawing/2014/main" id="{7BAF2629-13C5-46B8-8A79-C50A3E6E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11817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33">
                <a:extLst>
                  <a:ext uri="{FF2B5EF4-FFF2-40B4-BE49-F238E27FC236}">
                    <a16:creationId xmlns:a16="http://schemas.microsoft.com/office/drawing/2014/main" id="{E69CFEC8-8FE4-499C-B438-9BFDC61D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34">
                <a:extLst>
                  <a:ext uri="{FF2B5EF4-FFF2-40B4-BE49-F238E27FC236}">
                    <a16:creationId xmlns:a16="http://schemas.microsoft.com/office/drawing/2014/main" id="{4A35B504-95F1-4F08-8BB3-6166FB35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233946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35">
                <a:extLst>
                  <a:ext uri="{FF2B5EF4-FFF2-40B4-BE49-F238E27FC236}">
                    <a16:creationId xmlns:a16="http://schemas.microsoft.com/office/drawing/2014/main" id="{0669E1C9-4D5F-4328-9912-C3D10CE7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36">
                <a:extLst>
                  <a:ext uri="{FF2B5EF4-FFF2-40B4-BE49-F238E27FC236}">
                    <a16:creationId xmlns:a16="http://schemas.microsoft.com/office/drawing/2014/main" id="{6DB627B2-E114-48CB-A6BB-3ACD8D1F8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370146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37">
                <a:extLst>
                  <a:ext uri="{FF2B5EF4-FFF2-40B4-BE49-F238E27FC236}">
                    <a16:creationId xmlns:a16="http://schemas.microsoft.com/office/drawing/2014/main" id="{6E584511-30FF-4414-8FB5-0541E830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38">
                <a:extLst>
                  <a:ext uri="{FF2B5EF4-FFF2-40B4-BE49-F238E27FC236}">
                    <a16:creationId xmlns:a16="http://schemas.microsoft.com/office/drawing/2014/main" id="{0AE46C79-EAE9-4A9C-BA76-A6EABEA8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479107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39">
                <a:extLst>
                  <a:ext uri="{FF2B5EF4-FFF2-40B4-BE49-F238E27FC236}">
                    <a16:creationId xmlns:a16="http://schemas.microsoft.com/office/drawing/2014/main" id="{16B614F6-1875-4656-A266-F37082D5C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40">
                <a:extLst>
                  <a:ext uri="{FF2B5EF4-FFF2-40B4-BE49-F238E27FC236}">
                    <a16:creationId xmlns:a16="http://schemas.microsoft.com/office/drawing/2014/main" id="{0D3EB788-9370-49C7-8687-15E198EA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61530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41">
                <a:extLst>
                  <a:ext uri="{FF2B5EF4-FFF2-40B4-BE49-F238E27FC236}">
                    <a16:creationId xmlns:a16="http://schemas.microsoft.com/office/drawing/2014/main" id="{CDD89E71-BF97-425F-9904-7A637E6B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42">
                <a:extLst>
                  <a:ext uri="{FF2B5EF4-FFF2-40B4-BE49-F238E27FC236}">
                    <a16:creationId xmlns:a16="http://schemas.microsoft.com/office/drawing/2014/main" id="{BC4CFFF8-D703-4C4A-9FFC-7322D5D47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731079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43">
                <a:extLst>
                  <a:ext uri="{FF2B5EF4-FFF2-40B4-BE49-F238E27FC236}">
                    <a16:creationId xmlns:a16="http://schemas.microsoft.com/office/drawing/2014/main" id="{6CB1485E-BE89-4A5A-9724-6BFFF7EA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44">
                <a:extLst>
                  <a:ext uri="{FF2B5EF4-FFF2-40B4-BE49-F238E27FC236}">
                    <a16:creationId xmlns:a16="http://schemas.microsoft.com/office/drawing/2014/main" id="{9D65385A-62FD-4AA4-AD57-F7BC8A03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840040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45">
                <a:extLst>
                  <a:ext uri="{FF2B5EF4-FFF2-40B4-BE49-F238E27FC236}">
                    <a16:creationId xmlns:a16="http://schemas.microsoft.com/office/drawing/2014/main" id="{66E0337A-2FFE-4326-955F-8010A1BA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46">
                <a:extLst>
                  <a:ext uri="{FF2B5EF4-FFF2-40B4-BE49-F238E27FC236}">
                    <a16:creationId xmlns:a16="http://schemas.microsoft.com/office/drawing/2014/main" id="{B8F44FB5-F746-45B0-8368-AB119D5FF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4976242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47">
                <a:extLst>
                  <a:ext uri="{FF2B5EF4-FFF2-40B4-BE49-F238E27FC236}">
                    <a16:creationId xmlns:a16="http://schemas.microsoft.com/office/drawing/2014/main" id="{45FECA7E-D01B-458E-A5F0-0F024EAEC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48">
                <a:extLst>
                  <a:ext uri="{FF2B5EF4-FFF2-40B4-BE49-F238E27FC236}">
                    <a16:creationId xmlns:a16="http://schemas.microsoft.com/office/drawing/2014/main" id="{6819446B-076A-4737-A013-CB511D784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085203"/>
                <a:ext cx="9749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49">
                <a:extLst>
                  <a:ext uri="{FF2B5EF4-FFF2-40B4-BE49-F238E27FC236}">
                    <a16:creationId xmlns:a16="http://schemas.microsoft.com/office/drawing/2014/main" id="{7C16300F-F4C6-450E-ABEE-5C81D364C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150">
                <a:extLst>
                  <a:ext uri="{FF2B5EF4-FFF2-40B4-BE49-F238E27FC236}">
                    <a16:creationId xmlns:a16="http://schemas.microsoft.com/office/drawing/2014/main" id="{9BBC4C9F-5839-4BFB-8CA4-B89C82F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2214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51">
                <a:extLst>
                  <a:ext uri="{FF2B5EF4-FFF2-40B4-BE49-F238E27FC236}">
                    <a16:creationId xmlns:a16="http://schemas.microsoft.com/office/drawing/2014/main" id="{3F82BE26-FA58-462A-857B-DE3EF460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52">
                <a:extLst>
                  <a:ext uri="{FF2B5EF4-FFF2-40B4-BE49-F238E27FC236}">
                    <a16:creationId xmlns:a16="http://schemas.microsoft.com/office/drawing/2014/main" id="{5429D796-A32C-4223-985B-51B7C1A3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337175"/>
                <a:ext cx="9749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53">
                <a:extLst>
                  <a:ext uri="{FF2B5EF4-FFF2-40B4-BE49-F238E27FC236}">
                    <a16:creationId xmlns:a16="http://schemas.microsoft.com/office/drawing/2014/main" id="{D2C2F32F-4B5B-4C06-AB43-4C2381CCA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4">
                <a:extLst>
                  <a:ext uri="{FF2B5EF4-FFF2-40B4-BE49-F238E27FC236}">
                    <a16:creationId xmlns:a16="http://schemas.microsoft.com/office/drawing/2014/main" id="{959772B2-91AB-4A95-B059-8995428B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450333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5">
                <a:extLst>
                  <a:ext uri="{FF2B5EF4-FFF2-40B4-BE49-F238E27FC236}">
                    <a16:creationId xmlns:a16="http://schemas.microsoft.com/office/drawing/2014/main" id="{F4F15972-6D28-45C3-9DAD-CEBDB529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6">
                <a:extLst>
                  <a:ext uri="{FF2B5EF4-FFF2-40B4-BE49-F238E27FC236}">
                    <a16:creationId xmlns:a16="http://schemas.microsoft.com/office/drawing/2014/main" id="{D1C33D82-D4BF-4B96-8FE3-A6E991EEA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566104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7">
                <a:extLst>
                  <a:ext uri="{FF2B5EF4-FFF2-40B4-BE49-F238E27FC236}">
                    <a16:creationId xmlns:a16="http://schemas.microsoft.com/office/drawing/2014/main" id="{8AFFB480-FC4B-48F8-BB17-FC441B850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58">
                <a:extLst>
                  <a:ext uri="{FF2B5EF4-FFF2-40B4-BE49-F238E27FC236}">
                    <a16:creationId xmlns:a16="http://schemas.microsoft.com/office/drawing/2014/main" id="{06FFE855-E448-44EA-9C71-2EB06B0A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681875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9">
                <a:extLst>
                  <a:ext uri="{FF2B5EF4-FFF2-40B4-BE49-F238E27FC236}">
                    <a16:creationId xmlns:a16="http://schemas.microsoft.com/office/drawing/2014/main" id="{C43310BF-B868-4ABA-A4EF-8B90AB83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60">
                <a:extLst>
                  <a:ext uri="{FF2B5EF4-FFF2-40B4-BE49-F238E27FC236}">
                    <a16:creationId xmlns:a16="http://schemas.microsoft.com/office/drawing/2014/main" id="{4D8EE76A-65FE-4674-B663-78C6A288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811266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61">
                <a:extLst>
                  <a:ext uri="{FF2B5EF4-FFF2-40B4-BE49-F238E27FC236}">
                    <a16:creationId xmlns:a16="http://schemas.microsoft.com/office/drawing/2014/main" id="{01FD1045-926B-4A25-82B7-F1E2C2D9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62">
                <a:extLst>
                  <a:ext uri="{FF2B5EF4-FFF2-40B4-BE49-F238E27FC236}">
                    <a16:creationId xmlns:a16="http://schemas.microsoft.com/office/drawing/2014/main" id="{9D19CA14-70B9-4897-BB3F-2E6B8EDFC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5927037"/>
                <a:ext cx="9749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63">
                <a:extLst>
                  <a:ext uri="{FF2B5EF4-FFF2-40B4-BE49-F238E27FC236}">
                    <a16:creationId xmlns:a16="http://schemas.microsoft.com/office/drawing/2014/main" id="{E83BC2A1-EB01-4909-8E1C-36AE0BA16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64">
                <a:extLst>
                  <a:ext uri="{FF2B5EF4-FFF2-40B4-BE49-F238E27FC236}">
                    <a16:creationId xmlns:a16="http://schemas.microsoft.com/office/drawing/2014/main" id="{86F9955E-13F9-4BBA-8CDA-3B36FC51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179" y="6056429"/>
                <a:ext cx="9749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0" name="Rectangle 165">
              <a:extLst>
                <a:ext uri="{FF2B5EF4-FFF2-40B4-BE49-F238E27FC236}">
                  <a16:creationId xmlns:a16="http://schemas.microsoft.com/office/drawing/2014/main" id="{92F48699-23B8-4E02-A881-C8110185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66">
              <a:extLst>
                <a:ext uri="{FF2B5EF4-FFF2-40B4-BE49-F238E27FC236}">
                  <a16:creationId xmlns:a16="http://schemas.microsoft.com/office/drawing/2014/main" id="{24DC1CF3-44C4-432A-AFDA-32CB1442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67">
              <a:extLst>
                <a:ext uri="{FF2B5EF4-FFF2-40B4-BE49-F238E27FC236}">
                  <a16:creationId xmlns:a16="http://schemas.microsoft.com/office/drawing/2014/main" id="{AFA9B2A3-886A-4E66-B5B8-72522E7A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68">
              <a:extLst>
                <a:ext uri="{FF2B5EF4-FFF2-40B4-BE49-F238E27FC236}">
                  <a16:creationId xmlns:a16="http://schemas.microsoft.com/office/drawing/2014/main" id="{4A8C6793-BB06-482F-90C4-134768DF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69">
              <a:extLst>
                <a:ext uri="{FF2B5EF4-FFF2-40B4-BE49-F238E27FC236}">
                  <a16:creationId xmlns:a16="http://schemas.microsoft.com/office/drawing/2014/main" id="{67E2816F-F1C5-4BD6-A91C-6E42413C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0">
              <a:extLst>
                <a:ext uri="{FF2B5EF4-FFF2-40B4-BE49-F238E27FC236}">
                  <a16:creationId xmlns:a16="http://schemas.microsoft.com/office/drawing/2014/main" id="{018ADF0D-AFD8-4C58-BCEF-228917C6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1">
              <a:extLst>
                <a:ext uri="{FF2B5EF4-FFF2-40B4-BE49-F238E27FC236}">
                  <a16:creationId xmlns:a16="http://schemas.microsoft.com/office/drawing/2014/main" id="{7A9D1BBF-1E09-49FC-A827-6E33F064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2">
              <a:extLst>
                <a:ext uri="{FF2B5EF4-FFF2-40B4-BE49-F238E27FC236}">
                  <a16:creationId xmlns:a16="http://schemas.microsoft.com/office/drawing/2014/main" id="{C166CDD2-8C45-4196-8004-A05120D2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73">
              <a:extLst>
                <a:ext uri="{FF2B5EF4-FFF2-40B4-BE49-F238E27FC236}">
                  <a16:creationId xmlns:a16="http://schemas.microsoft.com/office/drawing/2014/main" id="{DE8BFE6A-23D8-4A3D-8F50-59A949491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74">
              <a:extLst>
                <a:ext uri="{FF2B5EF4-FFF2-40B4-BE49-F238E27FC236}">
                  <a16:creationId xmlns:a16="http://schemas.microsoft.com/office/drawing/2014/main" id="{D93909FB-DC03-47F3-A620-A3148C9A8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75">
              <a:extLst>
                <a:ext uri="{FF2B5EF4-FFF2-40B4-BE49-F238E27FC236}">
                  <a16:creationId xmlns:a16="http://schemas.microsoft.com/office/drawing/2014/main" id="{F92985BE-68BD-4542-AEA0-2E1AAC7E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76">
              <a:extLst>
                <a:ext uri="{FF2B5EF4-FFF2-40B4-BE49-F238E27FC236}">
                  <a16:creationId xmlns:a16="http://schemas.microsoft.com/office/drawing/2014/main" id="{AFFEFB88-853E-42A1-BADC-482980A0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7">
              <a:extLst>
                <a:ext uri="{FF2B5EF4-FFF2-40B4-BE49-F238E27FC236}">
                  <a16:creationId xmlns:a16="http://schemas.microsoft.com/office/drawing/2014/main" id="{D7F06FCF-D618-4E1B-8BD8-A48EE7A26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78">
              <a:extLst>
                <a:ext uri="{FF2B5EF4-FFF2-40B4-BE49-F238E27FC236}">
                  <a16:creationId xmlns:a16="http://schemas.microsoft.com/office/drawing/2014/main" id="{76B4D92D-B5CF-4A66-9D52-629D2F57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79">
              <a:extLst>
                <a:ext uri="{FF2B5EF4-FFF2-40B4-BE49-F238E27FC236}">
                  <a16:creationId xmlns:a16="http://schemas.microsoft.com/office/drawing/2014/main" id="{ADFFE17F-6F85-4419-B3A9-3E74305C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0">
              <a:extLst>
                <a:ext uri="{FF2B5EF4-FFF2-40B4-BE49-F238E27FC236}">
                  <a16:creationId xmlns:a16="http://schemas.microsoft.com/office/drawing/2014/main" id="{308CFA96-124A-4661-97EA-BDE8CE9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1">
              <a:extLst>
                <a:ext uri="{FF2B5EF4-FFF2-40B4-BE49-F238E27FC236}">
                  <a16:creationId xmlns:a16="http://schemas.microsoft.com/office/drawing/2014/main" id="{EAB06341-38AA-4A95-9DCC-AED5AE35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82">
              <a:extLst>
                <a:ext uri="{FF2B5EF4-FFF2-40B4-BE49-F238E27FC236}">
                  <a16:creationId xmlns:a16="http://schemas.microsoft.com/office/drawing/2014/main" id="{F35ADDAE-B9E7-4228-9274-C2D61AD1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83">
              <a:extLst>
                <a:ext uri="{FF2B5EF4-FFF2-40B4-BE49-F238E27FC236}">
                  <a16:creationId xmlns:a16="http://schemas.microsoft.com/office/drawing/2014/main" id="{154D1B5B-AEB1-4223-AA85-33D632943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184">
              <a:extLst>
                <a:ext uri="{FF2B5EF4-FFF2-40B4-BE49-F238E27FC236}">
                  <a16:creationId xmlns:a16="http://schemas.microsoft.com/office/drawing/2014/main" id="{0A841937-AA62-4253-A678-28C8A4B5E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85">
              <a:extLst>
                <a:ext uri="{FF2B5EF4-FFF2-40B4-BE49-F238E27FC236}">
                  <a16:creationId xmlns:a16="http://schemas.microsoft.com/office/drawing/2014/main" id="{D00D6C1A-9595-4FE0-A4F8-B7B63491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86">
              <a:extLst>
                <a:ext uri="{FF2B5EF4-FFF2-40B4-BE49-F238E27FC236}">
                  <a16:creationId xmlns:a16="http://schemas.microsoft.com/office/drawing/2014/main" id="{8F759E64-178C-4D40-9401-BC200BA0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87">
              <a:extLst>
                <a:ext uri="{FF2B5EF4-FFF2-40B4-BE49-F238E27FC236}">
                  <a16:creationId xmlns:a16="http://schemas.microsoft.com/office/drawing/2014/main" id="{46E67CC4-BA7F-4456-919F-6C36776C1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8">
              <a:extLst>
                <a:ext uri="{FF2B5EF4-FFF2-40B4-BE49-F238E27FC236}">
                  <a16:creationId xmlns:a16="http://schemas.microsoft.com/office/drawing/2014/main" id="{354C8A8D-AB7B-4D31-9630-297F1D3E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9">
              <a:extLst>
                <a:ext uri="{FF2B5EF4-FFF2-40B4-BE49-F238E27FC236}">
                  <a16:creationId xmlns:a16="http://schemas.microsoft.com/office/drawing/2014/main" id="{FC27FE83-272C-451F-9B40-C6702B0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90">
              <a:extLst>
                <a:ext uri="{FF2B5EF4-FFF2-40B4-BE49-F238E27FC236}">
                  <a16:creationId xmlns:a16="http://schemas.microsoft.com/office/drawing/2014/main" id="{0D64806C-3090-4656-9E99-5A341774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1">
              <a:extLst>
                <a:ext uri="{FF2B5EF4-FFF2-40B4-BE49-F238E27FC236}">
                  <a16:creationId xmlns:a16="http://schemas.microsoft.com/office/drawing/2014/main" id="{CF08D0B7-9723-4A1E-B68F-5E4D6AC11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92">
              <a:extLst>
                <a:ext uri="{FF2B5EF4-FFF2-40B4-BE49-F238E27FC236}">
                  <a16:creationId xmlns:a16="http://schemas.microsoft.com/office/drawing/2014/main" id="{E6E3CE73-9F01-40EA-816B-31ECA879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93">
              <a:extLst>
                <a:ext uri="{FF2B5EF4-FFF2-40B4-BE49-F238E27FC236}">
                  <a16:creationId xmlns:a16="http://schemas.microsoft.com/office/drawing/2014/main" id="{9C5F2A7D-C3B4-4E80-B983-5F75771A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4">
              <a:extLst>
                <a:ext uri="{FF2B5EF4-FFF2-40B4-BE49-F238E27FC236}">
                  <a16:creationId xmlns:a16="http://schemas.microsoft.com/office/drawing/2014/main" id="{CAD72B42-82C6-440D-BE9C-90032337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95">
              <a:extLst>
                <a:ext uri="{FF2B5EF4-FFF2-40B4-BE49-F238E27FC236}">
                  <a16:creationId xmlns:a16="http://schemas.microsoft.com/office/drawing/2014/main" id="{0AB25368-597E-4B20-88EA-5CA4E7F8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96">
              <a:extLst>
                <a:ext uri="{FF2B5EF4-FFF2-40B4-BE49-F238E27FC236}">
                  <a16:creationId xmlns:a16="http://schemas.microsoft.com/office/drawing/2014/main" id="{D1734288-450A-490D-ADA3-B556937B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97">
              <a:extLst>
                <a:ext uri="{FF2B5EF4-FFF2-40B4-BE49-F238E27FC236}">
                  <a16:creationId xmlns:a16="http://schemas.microsoft.com/office/drawing/2014/main" id="{5EC70CAA-F4BD-4EEA-849F-8CC249D6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98">
              <a:extLst>
                <a:ext uri="{FF2B5EF4-FFF2-40B4-BE49-F238E27FC236}">
                  <a16:creationId xmlns:a16="http://schemas.microsoft.com/office/drawing/2014/main" id="{D5C1CCF5-3F26-4CB3-9E22-1257ACFBA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99">
              <a:extLst>
                <a:ext uri="{FF2B5EF4-FFF2-40B4-BE49-F238E27FC236}">
                  <a16:creationId xmlns:a16="http://schemas.microsoft.com/office/drawing/2014/main" id="{3D73BB7E-6FDE-411C-B72F-EB09E68A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00">
              <a:extLst>
                <a:ext uri="{FF2B5EF4-FFF2-40B4-BE49-F238E27FC236}">
                  <a16:creationId xmlns:a16="http://schemas.microsoft.com/office/drawing/2014/main" id="{FE8DCA3F-64EA-4A06-86D3-4FD86A66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01">
              <a:extLst>
                <a:ext uri="{FF2B5EF4-FFF2-40B4-BE49-F238E27FC236}">
                  <a16:creationId xmlns:a16="http://schemas.microsoft.com/office/drawing/2014/main" id="{D604DF98-464F-4CD3-B66C-8578A9EDC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02">
              <a:extLst>
                <a:ext uri="{FF2B5EF4-FFF2-40B4-BE49-F238E27FC236}">
                  <a16:creationId xmlns:a16="http://schemas.microsoft.com/office/drawing/2014/main" id="{6AA936EB-CF56-4925-AAAE-18D0FDF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03">
              <a:extLst>
                <a:ext uri="{FF2B5EF4-FFF2-40B4-BE49-F238E27FC236}">
                  <a16:creationId xmlns:a16="http://schemas.microsoft.com/office/drawing/2014/main" id="{4BA19BC7-1699-4D73-A463-06B3014B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204">
              <a:extLst>
                <a:ext uri="{FF2B5EF4-FFF2-40B4-BE49-F238E27FC236}">
                  <a16:creationId xmlns:a16="http://schemas.microsoft.com/office/drawing/2014/main" id="{E16846DD-C204-4622-9B7D-97EB4639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0465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6">
              <a:extLst>
                <a:ext uri="{FF2B5EF4-FFF2-40B4-BE49-F238E27FC236}">
                  <a16:creationId xmlns:a16="http://schemas.microsoft.com/office/drawing/2014/main" id="{38D651C9-65CB-402E-ABDB-D1C8BBA5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7">
              <a:extLst>
                <a:ext uri="{FF2B5EF4-FFF2-40B4-BE49-F238E27FC236}">
                  <a16:creationId xmlns:a16="http://schemas.microsoft.com/office/drawing/2014/main" id="{CDF96149-4375-4540-B1C3-407DC661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757241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8">
              <a:extLst>
                <a:ext uri="{FF2B5EF4-FFF2-40B4-BE49-F238E27FC236}">
                  <a16:creationId xmlns:a16="http://schemas.microsoft.com/office/drawing/2014/main" id="{16BF163C-1B86-4E6C-9446-E7249F0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328E5D42-A961-4726-8CC1-F88B13E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3873012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0">
              <a:extLst>
                <a:ext uri="{FF2B5EF4-FFF2-40B4-BE49-F238E27FC236}">
                  <a16:creationId xmlns:a16="http://schemas.microsoft.com/office/drawing/2014/main" id="{8E7F2DE5-645B-42C1-B28E-5D0BF60A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1A307CFB-861E-4860-A24B-27595DB7A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009213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2">
              <a:extLst>
                <a:ext uri="{FF2B5EF4-FFF2-40B4-BE49-F238E27FC236}">
                  <a16:creationId xmlns:a16="http://schemas.microsoft.com/office/drawing/2014/main" id="{E95EC5A0-B107-4209-A93B-0CCE8ECF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92D481A2-ADB5-4713-8304-A3133F52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11817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4">
              <a:extLst>
                <a:ext uri="{FF2B5EF4-FFF2-40B4-BE49-F238E27FC236}">
                  <a16:creationId xmlns:a16="http://schemas.microsoft.com/office/drawing/2014/main" id="{991B9EA9-FA68-4B9A-8154-E5B14494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30B78E86-A452-4B1B-9107-CDB6B1ED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233946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16">
              <a:extLst>
                <a:ext uri="{FF2B5EF4-FFF2-40B4-BE49-F238E27FC236}">
                  <a16:creationId xmlns:a16="http://schemas.microsoft.com/office/drawing/2014/main" id="{0767C2CC-0142-4B44-829B-675B1EA8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8F91152B-B4C6-4114-8170-CA699340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370146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18">
              <a:extLst>
                <a:ext uri="{FF2B5EF4-FFF2-40B4-BE49-F238E27FC236}">
                  <a16:creationId xmlns:a16="http://schemas.microsoft.com/office/drawing/2014/main" id="{42A4F5F5-9B3D-4F5E-BA83-1D414D63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37F5D037-4087-417C-93E2-3856F825F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479107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355E90FF-7DC5-480D-B859-BF4F473E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DEC062D7-CF07-4B01-BE46-ED3F1A9AB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61530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22">
              <a:extLst>
                <a:ext uri="{FF2B5EF4-FFF2-40B4-BE49-F238E27FC236}">
                  <a16:creationId xmlns:a16="http://schemas.microsoft.com/office/drawing/2014/main" id="{7604D4EF-81BC-40FF-99B0-8EDF83F0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5F42F717-BCC0-4FA1-9999-42898FE0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731079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24">
              <a:extLst>
                <a:ext uri="{FF2B5EF4-FFF2-40B4-BE49-F238E27FC236}">
                  <a16:creationId xmlns:a16="http://schemas.microsoft.com/office/drawing/2014/main" id="{C463116A-E717-43EC-A0C0-0CB9394B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C7275688-A2D7-42EC-A232-7D648540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840040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26">
              <a:extLst>
                <a:ext uri="{FF2B5EF4-FFF2-40B4-BE49-F238E27FC236}">
                  <a16:creationId xmlns:a16="http://schemas.microsoft.com/office/drawing/2014/main" id="{77E101B6-AE52-4876-BA96-C9AE9B57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700F985B-7C63-4E31-BB45-E522FA10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4976242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28">
              <a:extLst>
                <a:ext uri="{FF2B5EF4-FFF2-40B4-BE49-F238E27FC236}">
                  <a16:creationId xmlns:a16="http://schemas.microsoft.com/office/drawing/2014/main" id="{3A6EDCFE-7A9F-42D5-9922-F657099C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A405E008-BAC4-44DF-8EF4-5D527D76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085203"/>
              <a:ext cx="106926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30">
              <a:extLst>
                <a:ext uri="{FF2B5EF4-FFF2-40B4-BE49-F238E27FC236}">
                  <a16:creationId xmlns:a16="http://schemas.microsoft.com/office/drawing/2014/main" id="{78BE9C3D-D0C9-4D93-839A-6F0EBA79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622405E9-65E3-42F5-A6E8-030FD745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2214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2">
              <a:extLst>
                <a:ext uri="{FF2B5EF4-FFF2-40B4-BE49-F238E27FC236}">
                  <a16:creationId xmlns:a16="http://schemas.microsoft.com/office/drawing/2014/main" id="{3FE148B9-7FDC-4176-8D90-F833D7E9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C337F3E7-3F5A-4E19-AD74-6913BB74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337175"/>
              <a:ext cx="106926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34">
              <a:extLst>
                <a:ext uri="{FF2B5EF4-FFF2-40B4-BE49-F238E27FC236}">
                  <a16:creationId xmlns:a16="http://schemas.microsoft.com/office/drawing/2014/main" id="{9711F74E-04A8-4154-9D5B-DE1B512E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F8CC5630-3B5A-40E7-9FAD-291D9F07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450333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36">
              <a:extLst>
                <a:ext uri="{FF2B5EF4-FFF2-40B4-BE49-F238E27FC236}">
                  <a16:creationId xmlns:a16="http://schemas.microsoft.com/office/drawing/2014/main" id="{7DEF3F55-D141-41D4-8647-36808207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B3FCECC0-C3D6-4CFA-A092-2F61256F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566104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8">
              <a:extLst>
                <a:ext uri="{FF2B5EF4-FFF2-40B4-BE49-F238E27FC236}">
                  <a16:creationId xmlns:a16="http://schemas.microsoft.com/office/drawing/2014/main" id="{D17EA386-C8C8-4097-9762-9FDBE434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0B5C416B-3EAF-459D-9D65-09046AA9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681875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40">
              <a:extLst>
                <a:ext uri="{FF2B5EF4-FFF2-40B4-BE49-F238E27FC236}">
                  <a16:creationId xmlns:a16="http://schemas.microsoft.com/office/drawing/2014/main" id="{7EEC7B57-7C9C-4499-8BD1-EF659C089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91185470-09EE-42C2-8EAF-104A8BE29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811266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2">
              <a:extLst>
                <a:ext uri="{FF2B5EF4-FFF2-40B4-BE49-F238E27FC236}">
                  <a16:creationId xmlns:a16="http://schemas.microsoft.com/office/drawing/2014/main" id="{96065232-A8D4-4271-A45F-04085B0A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98414D3-56BA-4894-A4FF-453AEA5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5927037"/>
              <a:ext cx="106926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4">
              <a:extLst>
                <a:ext uri="{FF2B5EF4-FFF2-40B4-BE49-F238E27FC236}">
                  <a16:creationId xmlns:a16="http://schemas.microsoft.com/office/drawing/2014/main" id="{84F3191C-1C2A-4B5F-B984-0FAEB560F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09D38284-4F35-4432-A72F-6B966354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750" y="6056429"/>
              <a:ext cx="106926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46">
              <a:extLst>
                <a:ext uri="{FF2B5EF4-FFF2-40B4-BE49-F238E27FC236}">
                  <a16:creationId xmlns:a16="http://schemas.microsoft.com/office/drawing/2014/main" id="{C394F0B3-5B1D-43B4-B969-EB910DBC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317055B2-E9F3-4E8C-9433-DF26BE35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48">
              <a:extLst>
                <a:ext uri="{FF2B5EF4-FFF2-40B4-BE49-F238E27FC236}">
                  <a16:creationId xmlns:a16="http://schemas.microsoft.com/office/drawing/2014/main" id="{136B88AE-FFF4-436C-9F4B-D302B05C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49">
              <a:extLst>
                <a:ext uri="{FF2B5EF4-FFF2-40B4-BE49-F238E27FC236}">
                  <a16:creationId xmlns:a16="http://schemas.microsoft.com/office/drawing/2014/main" id="{117D38B8-3FB4-4226-9F6E-044B998D4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50">
              <a:extLst>
                <a:ext uri="{FF2B5EF4-FFF2-40B4-BE49-F238E27FC236}">
                  <a16:creationId xmlns:a16="http://schemas.microsoft.com/office/drawing/2014/main" id="{BDD82372-32C8-47B6-A03E-00A82DAB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51">
              <a:extLst>
                <a:ext uri="{FF2B5EF4-FFF2-40B4-BE49-F238E27FC236}">
                  <a16:creationId xmlns:a16="http://schemas.microsoft.com/office/drawing/2014/main" id="{34BC112B-5788-46D6-BE01-BAE4EBD29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52">
              <a:extLst>
                <a:ext uri="{FF2B5EF4-FFF2-40B4-BE49-F238E27FC236}">
                  <a16:creationId xmlns:a16="http://schemas.microsoft.com/office/drawing/2014/main" id="{B4928C5E-23AB-46D6-9B99-EA303004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53">
              <a:extLst>
                <a:ext uri="{FF2B5EF4-FFF2-40B4-BE49-F238E27FC236}">
                  <a16:creationId xmlns:a16="http://schemas.microsoft.com/office/drawing/2014/main" id="{2D5E2A9D-8A77-4959-825F-6D23FB431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54">
              <a:extLst>
                <a:ext uri="{FF2B5EF4-FFF2-40B4-BE49-F238E27FC236}">
                  <a16:creationId xmlns:a16="http://schemas.microsoft.com/office/drawing/2014/main" id="{5F1E2903-67B3-43FA-9674-43B673F4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55">
              <a:extLst>
                <a:ext uri="{FF2B5EF4-FFF2-40B4-BE49-F238E27FC236}">
                  <a16:creationId xmlns:a16="http://schemas.microsoft.com/office/drawing/2014/main" id="{7CC63E2D-C40A-463E-BB17-F1D7A292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56">
              <a:extLst>
                <a:ext uri="{FF2B5EF4-FFF2-40B4-BE49-F238E27FC236}">
                  <a16:creationId xmlns:a16="http://schemas.microsoft.com/office/drawing/2014/main" id="{E1E20F74-73DC-4616-8EEC-AE1AFE35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257">
              <a:extLst>
                <a:ext uri="{FF2B5EF4-FFF2-40B4-BE49-F238E27FC236}">
                  <a16:creationId xmlns:a16="http://schemas.microsoft.com/office/drawing/2014/main" id="{B91E9CAD-8DB6-4B1F-A348-8B3F3D1C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58">
              <a:extLst>
                <a:ext uri="{FF2B5EF4-FFF2-40B4-BE49-F238E27FC236}">
                  <a16:creationId xmlns:a16="http://schemas.microsoft.com/office/drawing/2014/main" id="{295C2E28-BC3A-4E58-A7E9-9EC9DE53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59">
              <a:extLst>
                <a:ext uri="{FF2B5EF4-FFF2-40B4-BE49-F238E27FC236}">
                  <a16:creationId xmlns:a16="http://schemas.microsoft.com/office/drawing/2014/main" id="{AD0770D0-2324-4077-9D80-2003EC15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0">
              <a:extLst>
                <a:ext uri="{FF2B5EF4-FFF2-40B4-BE49-F238E27FC236}">
                  <a16:creationId xmlns:a16="http://schemas.microsoft.com/office/drawing/2014/main" id="{C5DD1418-7BB0-4A6F-ACDD-352A2F57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61">
              <a:extLst>
                <a:ext uri="{FF2B5EF4-FFF2-40B4-BE49-F238E27FC236}">
                  <a16:creationId xmlns:a16="http://schemas.microsoft.com/office/drawing/2014/main" id="{F8E291EC-2569-43E8-A4ED-A34F1069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262">
              <a:extLst>
                <a:ext uri="{FF2B5EF4-FFF2-40B4-BE49-F238E27FC236}">
                  <a16:creationId xmlns:a16="http://schemas.microsoft.com/office/drawing/2014/main" id="{FDE2BD6F-D394-441E-9AB4-327798BA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263">
              <a:extLst>
                <a:ext uri="{FF2B5EF4-FFF2-40B4-BE49-F238E27FC236}">
                  <a16:creationId xmlns:a16="http://schemas.microsoft.com/office/drawing/2014/main" id="{A348EA7D-6030-4293-8C93-547BD0206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264">
              <a:extLst>
                <a:ext uri="{FF2B5EF4-FFF2-40B4-BE49-F238E27FC236}">
                  <a16:creationId xmlns:a16="http://schemas.microsoft.com/office/drawing/2014/main" id="{BE5E63E7-7637-4CD4-BCC3-FDBFFB9E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65">
              <a:extLst>
                <a:ext uri="{FF2B5EF4-FFF2-40B4-BE49-F238E27FC236}">
                  <a16:creationId xmlns:a16="http://schemas.microsoft.com/office/drawing/2014/main" id="{0C9F482A-91C4-407E-8409-08C8FA272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66">
              <a:extLst>
                <a:ext uri="{FF2B5EF4-FFF2-40B4-BE49-F238E27FC236}">
                  <a16:creationId xmlns:a16="http://schemas.microsoft.com/office/drawing/2014/main" id="{A5904A85-C3A5-43BE-B3D5-2CBD298AC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67">
              <a:extLst>
                <a:ext uri="{FF2B5EF4-FFF2-40B4-BE49-F238E27FC236}">
                  <a16:creationId xmlns:a16="http://schemas.microsoft.com/office/drawing/2014/main" id="{9954B486-6216-4813-8638-49ED5F1FD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68">
              <a:extLst>
                <a:ext uri="{FF2B5EF4-FFF2-40B4-BE49-F238E27FC236}">
                  <a16:creationId xmlns:a16="http://schemas.microsoft.com/office/drawing/2014/main" id="{E17E8FEB-1A7F-4B92-96A9-C67AF43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69">
              <a:extLst>
                <a:ext uri="{FF2B5EF4-FFF2-40B4-BE49-F238E27FC236}">
                  <a16:creationId xmlns:a16="http://schemas.microsoft.com/office/drawing/2014/main" id="{8F877367-858C-428B-898B-34E73C29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70">
              <a:extLst>
                <a:ext uri="{FF2B5EF4-FFF2-40B4-BE49-F238E27FC236}">
                  <a16:creationId xmlns:a16="http://schemas.microsoft.com/office/drawing/2014/main" id="{465B9346-3508-4162-B63D-A97E9C4F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71">
              <a:extLst>
                <a:ext uri="{FF2B5EF4-FFF2-40B4-BE49-F238E27FC236}">
                  <a16:creationId xmlns:a16="http://schemas.microsoft.com/office/drawing/2014/main" id="{D2C918FF-8A7B-4438-B13B-A99516D0A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72">
              <a:extLst>
                <a:ext uri="{FF2B5EF4-FFF2-40B4-BE49-F238E27FC236}">
                  <a16:creationId xmlns:a16="http://schemas.microsoft.com/office/drawing/2014/main" id="{421B48EE-ED30-44ED-87B7-142ADD02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73">
              <a:extLst>
                <a:ext uri="{FF2B5EF4-FFF2-40B4-BE49-F238E27FC236}">
                  <a16:creationId xmlns:a16="http://schemas.microsoft.com/office/drawing/2014/main" id="{E9E4186D-938D-418A-A605-E3DEC702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74">
              <a:extLst>
                <a:ext uri="{FF2B5EF4-FFF2-40B4-BE49-F238E27FC236}">
                  <a16:creationId xmlns:a16="http://schemas.microsoft.com/office/drawing/2014/main" id="{161E34F4-3091-4E4A-9BF2-3D4BC7A36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75">
              <a:extLst>
                <a:ext uri="{FF2B5EF4-FFF2-40B4-BE49-F238E27FC236}">
                  <a16:creationId xmlns:a16="http://schemas.microsoft.com/office/drawing/2014/main" id="{C719EDFE-67B1-456C-931B-70D64AFB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76">
              <a:extLst>
                <a:ext uri="{FF2B5EF4-FFF2-40B4-BE49-F238E27FC236}">
                  <a16:creationId xmlns:a16="http://schemas.microsoft.com/office/drawing/2014/main" id="{016BB8B9-BBC8-4C5B-9FE5-7C54B31F3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77">
              <a:extLst>
                <a:ext uri="{FF2B5EF4-FFF2-40B4-BE49-F238E27FC236}">
                  <a16:creationId xmlns:a16="http://schemas.microsoft.com/office/drawing/2014/main" id="{908B38C0-6732-4ACF-A316-0981313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78">
              <a:extLst>
                <a:ext uri="{FF2B5EF4-FFF2-40B4-BE49-F238E27FC236}">
                  <a16:creationId xmlns:a16="http://schemas.microsoft.com/office/drawing/2014/main" id="{07C09F1D-B2BA-4985-BBB8-8229630B8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279">
              <a:extLst>
                <a:ext uri="{FF2B5EF4-FFF2-40B4-BE49-F238E27FC236}">
                  <a16:creationId xmlns:a16="http://schemas.microsoft.com/office/drawing/2014/main" id="{BB7E3809-94DD-4593-B767-BBA5BE570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280">
              <a:extLst>
                <a:ext uri="{FF2B5EF4-FFF2-40B4-BE49-F238E27FC236}">
                  <a16:creationId xmlns:a16="http://schemas.microsoft.com/office/drawing/2014/main" id="{6868ABF7-C3F4-4BB0-A49A-748637CF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81">
              <a:extLst>
                <a:ext uri="{FF2B5EF4-FFF2-40B4-BE49-F238E27FC236}">
                  <a16:creationId xmlns:a16="http://schemas.microsoft.com/office/drawing/2014/main" id="{56290237-3317-41CA-BEAC-292BC5D2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82">
              <a:extLst>
                <a:ext uri="{FF2B5EF4-FFF2-40B4-BE49-F238E27FC236}">
                  <a16:creationId xmlns:a16="http://schemas.microsoft.com/office/drawing/2014/main" id="{773247EF-1B85-48CE-9633-48D7A889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283">
              <a:extLst>
                <a:ext uri="{FF2B5EF4-FFF2-40B4-BE49-F238E27FC236}">
                  <a16:creationId xmlns:a16="http://schemas.microsoft.com/office/drawing/2014/main" id="{350D5F8F-3F39-4538-B97A-7630FB5A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84">
              <a:extLst>
                <a:ext uri="{FF2B5EF4-FFF2-40B4-BE49-F238E27FC236}">
                  <a16:creationId xmlns:a16="http://schemas.microsoft.com/office/drawing/2014/main" id="{6092688E-C374-4430-8398-3BE016CB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285">
              <a:extLst>
                <a:ext uri="{FF2B5EF4-FFF2-40B4-BE49-F238E27FC236}">
                  <a16:creationId xmlns:a16="http://schemas.microsoft.com/office/drawing/2014/main" id="{AA2DBAE8-6A92-4B1C-9136-3ED0C6DCF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470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86">
              <a:extLst>
                <a:ext uri="{FF2B5EF4-FFF2-40B4-BE49-F238E27FC236}">
                  <a16:creationId xmlns:a16="http://schemas.microsoft.com/office/drawing/2014/main" id="{B724983C-17CC-4AB7-9636-81E84D5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87">
              <a:extLst>
                <a:ext uri="{FF2B5EF4-FFF2-40B4-BE49-F238E27FC236}">
                  <a16:creationId xmlns:a16="http://schemas.microsoft.com/office/drawing/2014/main" id="{F47EB6BA-D12C-4DEA-8766-0F732EB8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757241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88">
              <a:extLst>
                <a:ext uri="{FF2B5EF4-FFF2-40B4-BE49-F238E27FC236}">
                  <a16:creationId xmlns:a16="http://schemas.microsoft.com/office/drawing/2014/main" id="{189A342E-0B2E-4F6F-B4E7-188B047A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89">
              <a:extLst>
                <a:ext uri="{FF2B5EF4-FFF2-40B4-BE49-F238E27FC236}">
                  <a16:creationId xmlns:a16="http://schemas.microsoft.com/office/drawing/2014/main" id="{AD2C94B0-94FA-481D-984C-9C4044FC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3873012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90">
              <a:extLst>
                <a:ext uri="{FF2B5EF4-FFF2-40B4-BE49-F238E27FC236}">
                  <a16:creationId xmlns:a16="http://schemas.microsoft.com/office/drawing/2014/main" id="{A003E3F7-4B05-4454-B5F1-A5F883079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91">
              <a:extLst>
                <a:ext uri="{FF2B5EF4-FFF2-40B4-BE49-F238E27FC236}">
                  <a16:creationId xmlns:a16="http://schemas.microsoft.com/office/drawing/2014/main" id="{DE990589-0292-43C7-B1F0-127D7E52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009213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92">
              <a:extLst>
                <a:ext uri="{FF2B5EF4-FFF2-40B4-BE49-F238E27FC236}">
                  <a16:creationId xmlns:a16="http://schemas.microsoft.com/office/drawing/2014/main" id="{4D318F31-7574-4378-808F-3E9D7279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93">
              <a:extLst>
                <a:ext uri="{FF2B5EF4-FFF2-40B4-BE49-F238E27FC236}">
                  <a16:creationId xmlns:a16="http://schemas.microsoft.com/office/drawing/2014/main" id="{FA1F34AC-B204-474D-8EEE-C6805C0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11817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94">
              <a:extLst>
                <a:ext uri="{FF2B5EF4-FFF2-40B4-BE49-F238E27FC236}">
                  <a16:creationId xmlns:a16="http://schemas.microsoft.com/office/drawing/2014/main" id="{6628A3A3-31C5-4F4E-BCB3-B8283326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5">
              <a:extLst>
                <a:ext uri="{FF2B5EF4-FFF2-40B4-BE49-F238E27FC236}">
                  <a16:creationId xmlns:a16="http://schemas.microsoft.com/office/drawing/2014/main" id="{819812CE-0249-4C12-9EEA-727FFB6E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233946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96">
              <a:extLst>
                <a:ext uri="{FF2B5EF4-FFF2-40B4-BE49-F238E27FC236}">
                  <a16:creationId xmlns:a16="http://schemas.microsoft.com/office/drawing/2014/main" id="{B6C26535-5115-4598-BEBA-3C5858AED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97">
              <a:extLst>
                <a:ext uri="{FF2B5EF4-FFF2-40B4-BE49-F238E27FC236}">
                  <a16:creationId xmlns:a16="http://schemas.microsoft.com/office/drawing/2014/main" id="{819D5F4C-50AA-40A8-BD85-82552136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370146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98">
              <a:extLst>
                <a:ext uri="{FF2B5EF4-FFF2-40B4-BE49-F238E27FC236}">
                  <a16:creationId xmlns:a16="http://schemas.microsoft.com/office/drawing/2014/main" id="{E37FCEE7-7BD0-4E17-BA79-6D8D6368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99">
              <a:extLst>
                <a:ext uri="{FF2B5EF4-FFF2-40B4-BE49-F238E27FC236}">
                  <a16:creationId xmlns:a16="http://schemas.microsoft.com/office/drawing/2014/main" id="{1E7AAD72-D0DE-4EAA-B046-7248378F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479107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00">
              <a:extLst>
                <a:ext uri="{FF2B5EF4-FFF2-40B4-BE49-F238E27FC236}">
                  <a16:creationId xmlns:a16="http://schemas.microsoft.com/office/drawing/2014/main" id="{319A0CDB-DA5D-473D-8BAE-142EABD26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1">
              <a:extLst>
                <a:ext uri="{FF2B5EF4-FFF2-40B4-BE49-F238E27FC236}">
                  <a16:creationId xmlns:a16="http://schemas.microsoft.com/office/drawing/2014/main" id="{DFAB7FC8-150B-4946-8AD4-DCC4008E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61530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2">
              <a:extLst>
                <a:ext uri="{FF2B5EF4-FFF2-40B4-BE49-F238E27FC236}">
                  <a16:creationId xmlns:a16="http://schemas.microsoft.com/office/drawing/2014/main" id="{22D1475A-755A-4FED-AB6B-57395BBF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03">
              <a:extLst>
                <a:ext uri="{FF2B5EF4-FFF2-40B4-BE49-F238E27FC236}">
                  <a16:creationId xmlns:a16="http://schemas.microsoft.com/office/drawing/2014/main" id="{22A5D0BF-6A5C-4489-B3B6-FB9E7DAE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731079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04">
              <a:extLst>
                <a:ext uri="{FF2B5EF4-FFF2-40B4-BE49-F238E27FC236}">
                  <a16:creationId xmlns:a16="http://schemas.microsoft.com/office/drawing/2014/main" id="{578225F7-BC36-4FA9-9443-47501755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05">
              <a:extLst>
                <a:ext uri="{FF2B5EF4-FFF2-40B4-BE49-F238E27FC236}">
                  <a16:creationId xmlns:a16="http://schemas.microsoft.com/office/drawing/2014/main" id="{E35979F2-390B-45BC-AA13-D4B5C1644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840040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06">
              <a:extLst>
                <a:ext uri="{FF2B5EF4-FFF2-40B4-BE49-F238E27FC236}">
                  <a16:creationId xmlns:a16="http://schemas.microsoft.com/office/drawing/2014/main" id="{1F47AD6C-D03C-482B-8E95-8797F4E4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07">
              <a:extLst>
                <a:ext uri="{FF2B5EF4-FFF2-40B4-BE49-F238E27FC236}">
                  <a16:creationId xmlns:a16="http://schemas.microsoft.com/office/drawing/2014/main" id="{8EB29FD4-2598-4D31-9F7F-AAF6DD7E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4976242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08">
              <a:extLst>
                <a:ext uri="{FF2B5EF4-FFF2-40B4-BE49-F238E27FC236}">
                  <a16:creationId xmlns:a16="http://schemas.microsoft.com/office/drawing/2014/main" id="{19AB8CF0-544E-439E-907A-C2F775958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09">
              <a:extLst>
                <a:ext uri="{FF2B5EF4-FFF2-40B4-BE49-F238E27FC236}">
                  <a16:creationId xmlns:a16="http://schemas.microsoft.com/office/drawing/2014/main" id="{D2C8E0AD-35C4-439D-B215-ED12566D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085203"/>
              <a:ext cx="10378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0">
              <a:extLst>
                <a:ext uri="{FF2B5EF4-FFF2-40B4-BE49-F238E27FC236}">
                  <a16:creationId xmlns:a16="http://schemas.microsoft.com/office/drawing/2014/main" id="{4E154D94-9ECC-4D97-AC07-407FBFE67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B9345469-143C-43C3-BEBD-24D3DEDE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2214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2">
              <a:extLst>
                <a:ext uri="{FF2B5EF4-FFF2-40B4-BE49-F238E27FC236}">
                  <a16:creationId xmlns:a16="http://schemas.microsoft.com/office/drawing/2014/main" id="{DF08D9B7-401F-454F-BFDA-DA1565E5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13">
              <a:extLst>
                <a:ext uri="{FF2B5EF4-FFF2-40B4-BE49-F238E27FC236}">
                  <a16:creationId xmlns:a16="http://schemas.microsoft.com/office/drawing/2014/main" id="{EBD1292D-9256-4F03-AF07-2BC16DC7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337175"/>
              <a:ext cx="10378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14">
              <a:extLst>
                <a:ext uri="{FF2B5EF4-FFF2-40B4-BE49-F238E27FC236}">
                  <a16:creationId xmlns:a16="http://schemas.microsoft.com/office/drawing/2014/main" id="{6D12D458-999E-436D-AF48-DEB94905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15">
              <a:extLst>
                <a:ext uri="{FF2B5EF4-FFF2-40B4-BE49-F238E27FC236}">
                  <a16:creationId xmlns:a16="http://schemas.microsoft.com/office/drawing/2014/main" id="{DD9FC86B-4F94-4757-AC8C-5A71E6DB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450333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16">
              <a:extLst>
                <a:ext uri="{FF2B5EF4-FFF2-40B4-BE49-F238E27FC236}">
                  <a16:creationId xmlns:a16="http://schemas.microsoft.com/office/drawing/2014/main" id="{01130FD6-AE00-4600-A10C-18BA0E06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17">
              <a:extLst>
                <a:ext uri="{FF2B5EF4-FFF2-40B4-BE49-F238E27FC236}">
                  <a16:creationId xmlns:a16="http://schemas.microsoft.com/office/drawing/2014/main" id="{0C68F8BB-B80D-4605-A76D-4616674B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566104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18">
              <a:extLst>
                <a:ext uri="{FF2B5EF4-FFF2-40B4-BE49-F238E27FC236}">
                  <a16:creationId xmlns:a16="http://schemas.microsoft.com/office/drawing/2014/main" id="{09E290CE-8290-4269-8BEA-11B0FDE5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19">
              <a:extLst>
                <a:ext uri="{FF2B5EF4-FFF2-40B4-BE49-F238E27FC236}">
                  <a16:creationId xmlns:a16="http://schemas.microsoft.com/office/drawing/2014/main" id="{E9DF8145-4289-4F64-A3AC-33332D14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681875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20">
              <a:extLst>
                <a:ext uri="{FF2B5EF4-FFF2-40B4-BE49-F238E27FC236}">
                  <a16:creationId xmlns:a16="http://schemas.microsoft.com/office/drawing/2014/main" id="{55F0B294-D1E2-4166-8C49-097F5D89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9BEFF7CD-81B5-47ED-B071-E7AB0F46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811266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22">
              <a:extLst>
                <a:ext uri="{FF2B5EF4-FFF2-40B4-BE49-F238E27FC236}">
                  <a16:creationId xmlns:a16="http://schemas.microsoft.com/office/drawing/2014/main" id="{7395DF56-B932-43B6-971D-EF75BB51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323">
              <a:extLst>
                <a:ext uri="{FF2B5EF4-FFF2-40B4-BE49-F238E27FC236}">
                  <a16:creationId xmlns:a16="http://schemas.microsoft.com/office/drawing/2014/main" id="{453F6B37-5FCD-43C0-9236-632A39DF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5927037"/>
              <a:ext cx="10378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324">
              <a:extLst>
                <a:ext uri="{FF2B5EF4-FFF2-40B4-BE49-F238E27FC236}">
                  <a16:creationId xmlns:a16="http://schemas.microsoft.com/office/drawing/2014/main" id="{AE29FE0B-D83F-4430-B70F-16E78B2A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25">
              <a:extLst>
                <a:ext uri="{FF2B5EF4-FFF2-40B4-BE49-F238E27FC236}">
                  <a16:creationId xmlns:a16="http://schemas.microsoft.com/office/drawing/2014/main" id="{5E01894C-EAF9-4540-A13F-F7F9BC29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901" y="6056429"/>
              <a:ext cx="10378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26">
              <a:extLst>
                <a:ext uri="{FF2B5EF4-FFF2-40B4-BE49-F238E27FC236}">
                  <a16:creationId xmlns:a16="http://schemas.microsoft.com/office/drawing/2014/main" id="{19C141E7-E061-49C3-8F89-B4EC3EE1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327">
              <a:extLst>
                <a:ext uri="{FF2B5EF4-FFF2-40B4-BE49-F238E27FC236}">
                  <a16:creationId xmlns:a16="http://schemas.microsoft.com/office/drawing/2014/main" id="{D6714C67-DE4A-410F-A9A7-59C68E38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757241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328">
              <a:extLst>
                <a:ext uri="{FF2B5EF4-FFF2-40B4-BE49-F238E27FC236}">
                  <a16:creationId xmlns:a16="http://schemas.microsoft.com/office/drawing/2014/main" id="{5E816A91-4CB4-4697-84A6-459AB1550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29">
              <a:extLst>
                <a:ext uri="{FF2B5EF4-FFF2-40B4-BE49-F238E27FC236}">
                  <a16:creationId xmlns:a16="http://schemas.microsoft.com/office/drawing/2014/main" id="{1C8299F4-4B7F-4215-9744-12CBF020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3873012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330">
              <a:extLst>
                <a:ext uri="{FF2B5EF4-FFF2-40B4-BE49-F238E27FC236}">
                  <a16:creationId xmlns:a16="http://schemas.microsoft.com/office/drawing/2014/main" id="{C0711B4F-1CCF-4540-88DD-EAFA07A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331">
              <a:extLst>
                <a:ext uri="{FF2B5EF4-FFF2-40B4-BE49-F238E27FC236}">
                  <a16:creationId xmlns:a16="http://schemas.microsoft.com/office/drawing/2014/main" id="{C8E1F1D9-0BDD-4B47-A9E7-8B61655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009213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332">
              <a:extLst>
                <a:ext uri="{FF2B5EF4-FFF2-40B4-BE49-F238E27FC236}">
                  <a16:creationId xmlns:a16="http://schemas.microsoft.com/office/drawing/2014/main" id="{F0FB967C-7818-4821-A250-8EF08EA8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solidFill>
              <a:srgbClr val="F9CE2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333">
              <a:extLst>
                <a:ext uri="{FF2B5EF4-FFF2-40B4-BE49-F238E27FC236}">
                  <a16:creationId xmlns:a16="http://schemas.microsoft.com/office/drawing/2014/main" id="{452B0987-6B81-4CA9-A460-2ADE66DE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11817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334">
              <a:extLst>
                <a:ext uri="{FF2B5EF4-FFF2-40B4-BE49-F238E27FC236}">
                  <a16:creationId xmlns:a16="http://schemas.microsoft.com/office/drawing/2014/main" id="{07DC20C8-49A8-47B8-812C-FC7F2475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335">
              <a:extLst>
                <a:ext uri="{FF2B5EF4-FFF2-40B4-BE49-F238E27FC236}">
                  <a16:creationId xmlns:a16="http://schemas.microsoft.com/office/drawing/2014/main" id="{D91533AB-7401-496D-87C1-AE92E511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233946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36">
              <a:extLst>
                <a:ext uri="{FF2B5EF4-FFF2-40B4-BE49-F238E27FC236}">
                  <a16:creationId xmlns:a16="http://schemas.microsoft.com/office/drawing/2014/main" id="{71D4D8A9-B83A-4D57-B145-CCDD2839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37">
              <a:extLst>
                <a:ext uri="{FF2B5EF4-FFF2-40B4-BE49-F238E27FC236}">
                  <a16:creationId xmlns:a16="http://schemas.microsoft.com/office/drawing/2014/main" id="{A652ED45-470E-4497-A008-5C112FAD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370146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38">
              <a:extLst>
                <a:ext uri="{FF2B5EF4-FFF2-40B4-BE49-F238E27FC236}">
                  <a16:creationId xmlns:a16="http://schemas.microsoft.com/office/drawing/2014/main" id="{EAB7C69D-E99E-43D7-BE05-7C41E7DFC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39">
              <a:extLst>
                <a:ext uri="{FF2B5EF4-FFF2-40B4-BE49-F238E27FC236}">
                  <a16:creationId xmlns:a16="http://schemas.microsoft.com/office/drawing/2014/main" id="{180500A2-0DF4-444D-9F6D-D03A2BBA0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479107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340">
              <a:extLst>
                <a:ext uri="{FF2B5EF4-FFF2-40B4-BE49-F238E27FC236}">
                  <a16:creationId xmlns:a16="http://schemas.microsoft.com/office/drawing/2014/main" id="{CF5ED5EF-E7C5-4929-A8B5-B6141C69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41">
              <a:extLst>
                <a:ext uri="{FF2B5EF4-FFF2-40B4-BE49-F238E27FC236}">
                  <a16:creationId xmlns:a16="http://schemas.microsoft.com/office/drawing/2014/main" id="{DD860071-2779-45AD-B23F-3B3864E5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61530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342">
              <a:extLst>
                <a:ext uri="{FF2B5EF4-FFF2-40B4-BE49-F238E27FC236}">
                  <a16:creationId xmlns:a16="http://schemas.microsoft.com/office/drawing/2014/main" id="{1BB78E62-506A-4069-B5F3-DBF0ECCB9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343">
              <a:extLst>
                <a:ext uri="{FF2B5EF4-FFF2-40B4-BE49-F238E27FC236}">
                  <a16:creationId xmlns:a16="http://schemas.microsoft.com/office/drawing/2014/main" id="{64852728-4AA4-42DA-ACCF-63CE1944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731079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344">
              <a:extLst>
                <a:ext uri="{FF2B5EF4-FFF2-40B4-BE49-F238E27FC236}">
                  <a16:creationId xmlns:a16="http://schemas.microsoft.com/office/drawing/2014/main" id="{4A610EF3-7BCF-42FF-8425-218C0A01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345">
              <a:extLst>
                <a:ext uri="{FF2B5EF4-FFF2-40B4-BE49-F238E27FC236}">
                  <a16:creationId xmlns:a16="http://schemas.microsoft.com/office/drawing/2014/main" id="{F11B2949-4F48-47B5-A30F-37151BEB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840040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346">
              <a:extLst>
                <a:ext uri="{FF2B5EF4-FFF2-40B4-BE49-F238E27FC236}">
                  <a16:creationId xmlns:a16="http://schemas.microsoft.com/office/drawing/2014/main" id="{CA831286-7232-4F0C-A27D-E3BCF9DC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347">
              <a:extLst>
                <a:ext uri="{FF2B5EF4-FFF2-40B4-BE49-F238E27FC236}">
                  <a16:creationId xmlns:a16="http://schemas.microsoft.com/office/drawing/2014/main" id="{6DB0B86D-76D1-40EB-B9CD-1E6439590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4976242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348">
              <a:extLst>
                <a:ext uri="{FF2B5EF4-FFF2-40B4-BE49-F238E27FC236}">
                  <a16:creationId xmlns:a16="http://schemas.microsoft.com/office/drawing/2014/main" id="{9393B624-D2A6-48D1-BB7B-EDC46B58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349">
              <a:extLst>
                <a:ext uri="{FF2B5EF4-FFF2-40B4-BE49-F238E27FC236}">
                  <a16:creationId xmlns:a16="http://schemas.microsoft.com/office/drawing/2014/main" id="{7D960610-5138-49A0-BCEC-9B51CEB8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085203"/>
              <a:ext cx="97491" cy="13620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350">
              <a:extLst>
                <a:ext uri="{FF2B5EF4-FFF2-40B4-BE49-F238E27FC236}">
                  <a16:creationId xmlns:a16="http://schemas.microsoft.com/office/drawing/2014/main" id="{E0681F2B-EF8F-4207-B0C6-7B2FB066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351">
              <a:extLst>
                <a:ext uri="{FF2B5EF4-FFF2-40B4-BE49-F238E27FC236}">
                  <a16:creationId xmlns:a16="http://schemas.microsoft.com/office/drawing/2014/main" id="{4D970706-5675-4EE0-AA9A-85F4394E2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2214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352">
              <a:extLst>
                <a:ext uri="{FF2B5EF4-FFF2-40B4-BE49-F238E27FC236}">
                  <a16:creationId xmlns:a16="http://schemas.microsoft.com/office/drawing/2014/main" id="{414FD83E-280E-4D83-BA8F-DAA13EC8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53">
              <a:extLst>
                <a:ext uri="{FF2B5EF4-FFF2-40B4-BE49-F238E27FC236}">
                  <a16:creationId xmlns:a16="http://schemas.microsoft.com/office/drawing/2014/main" id="{85D5F5A8-F6FE-48C4-AAE3-E05C6B4F2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337175"/>
              <a:ext cx="97491" cy="10896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354">
              <a:extLst>
                <a:ext uri="{FF2B5EF4-FFF2-40B4-BE49-F238E27FC236}">
                  <a16:creationId xmlns:a16="http://schemas.microsoft.com/office/drawing/2014/main" id="{BD16E776-CE26-4862-B076-0F222BF4E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355">
              <a:extLst>
                <a:ext uri="{FF2B5EF4-FFF2-40B4-BE49-F238E27FC236}">
                  <a16:creationId xmlns:a16="http://schemas.microsoft.com/office/drawing/2014/main" id="{3362946B-D43C-4CC2-9C26-D5677ECD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450333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56">
              <a:extLst>
                <a:ext uri="{FF2B5EF4-FFF2-40B4-BE49-F238E27FC236}">
                  <a16:creationId xmlns:a16="http://schemas.microsoft.com/office/drawing/2014/main" id="{38CE7104-E81B-4131-9C70-785072A98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57">
              <a:extLst>
                <a:ext uri="{FF2B5EF4-FFF2-40B4-BE49-F238E27FC236}">
                  <a16:creationId xmlns:a16="http://schemas.microsoft.com/office/drawing/2014/main" id="{8A3D36AD-FC50-4909-BDAE-C4704EAB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566104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358">
              <a:extLst>
                <a:ext uri="{FF2B5EF4-FFF2-40B4-BE49-F238E27FC236}">
                  <a16:creationId xmlns:a16="http://schemas.microsoft.com/office/drawing/2014/main" id="{3CEA9099-309B-4372-ABF1-74AC3C49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59">
              <a:extLst>
                <a:ext uri="{FF2B5EF4-FFF2-40B4-BE49-F238E27FC236}">
                  <a16:creationId xmlns:a16="http://schemas.microsoft.com/office/drawing/2014/main" id="{223EC568-4BD9-4BC7-8C5A-2A21A0AC8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681875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60">
              <a:extLst>
                <a:ext uri="{FF2B5EF4-FFF2-40B4-BE49-F238E27FC236}">
                  <a16:creationId xmlns:a16="http://schemas.microsoft.com/office/drawing/2014/main" id="{36CB99AA-CF44-4ABD-A8FA-A36F640F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61">
              <a:extLst>
                <a:ext uri="{FF2B5EF4-FFF2-40B4-BE49-F238E27FC236}">
                  <a16:creationId xmlns:a16="http://schemas.microsoft.com/office/drawing/2014/main" id="{37B527A5-5A57-4F08-AE0C-091D9E5D1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811266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362">
              <a:extLst>
                <a:ext uri="{FF2B5EF4-FFF2-40B4-BE49-F238E27FC236}">
                  <a16:creationId xmlns:a16="http://schemas.microsoft.com/office/drawing/2014/main" id="{E9FE94EF-44BE-46DD-8C84-7AEF854D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363">
              <a:extLst>
                <a:ext uri="{FF2B5EF4-FFF2-40B4-BE49-F238E27FC236}">
                  <a16:creationId xmlns:a16="http://schemas.microsoft.com/office/drawing/2014/main" id="{4DFD03D1-50C7-4FC5-8ABE-C8755EDF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5927037"/>
              <a:ext cx="97491" cy="12939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364">
              <a:extLst>
                <a:ext uri="{FF2B5EF4-FFF2-40B4-BE49-F238E27FC236}">
                  <a16:creationId xmlns:a16="http://schemas.microsoft.com/office/drawing/2014/main" id="{08CEE81D-207C-44BF-B4AF-B051F644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solidFill>
              <a:srgbClr val="2A245A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365">
              <a:extLst>
                <a:ext uri="{FF2B5EF4-FFF2-40B4-BE49-F238E27FC236}">
                  <a16:creationId xmlns:a16="http://schemas.microsoft.com/office/drawing/2014/main" id="{667025B7-549B-4AD5-8539-8B15B6C3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477" y="6056429"/>
              <a:ext cx="97491" cy="115771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6084" y="2590800"/>
            <a:ext cx="1678928" cy="2059929"/>
            <a:chOff x="1086084" y="3733800"/>
            <a:chExt cx="1678928" cy="205992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02196C-15F6-442D-9660-A75D6EEC033A}"/>
                </a:ext>
              </a:extLst>
            </p:cNvPr>
            <p:cNvSpPr/>
            <p:nvPr/>
          </p:nvSpPr>
          <p:spPr>
            <a:xfrm>
              <a:off x="1086084" y="4292225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Input:</a:t>
              </a:r>
            </a:p>
            <a:p>
              <a:pPr algn="ctr"/>
              <a:r>
                <a:rPr lang="en-US" sz="1600" b="1" i="1" u="sng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AF7EA880-21C2-43BE-9EBC-066ED78907D9}"/>
                </a:ext>
              </a:extLst>
            </p:cNvPr>
            <p:cNvGrpSpPr/>
            <p:nvPr/>
          </p:nvGrpSpPr>
          <p:grpSpPr>
            <a:xfrm>
              <a:off x="2632197" y="3736599"/>
              <a:ext cx="132815" cy="2057130"/>
              <a:chOff x="2669905" y="3594019"/>
              <a:chExt cx="103781" cy="2414959"/>
            </a:xfrm>
          </p:grpSpPr>
          <p:sp>
            <p:nvSpPr>
              <p:cNvPr id="420" name="Rectangle 366">
                <a:extLst>
                  <a:ext uri="{FF2B5EF4-FFF2-40B4-BE49-F238E27FC236}">
                    <a16:creationId xmlns:a16="http://schemas.microsoft.com/office/drawing/2014/main" id="{4D0CAF23-C93C-4FC3-8C0B-2F743CC2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67">
                <a:extLst>
                  <a:ext uri="{FF2B5EF4-FFF2-40B4-BE49-F238E27FC236}">
                    <a16:creationId xmlns:a16="http://schemas.microsoft.com/office/drawing/2014/main" id="{CA76D17A-5949-4813-AA2F-2EA79775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59401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68">
                <a:extLst>
                  <a:ext uri="{FF2B5EF4-FFF2-40B4-BE49-F238E27FC236}">
                    <a16:creationId xmlns:a16="http://schemas.microsoft.com/office/drawing/2014/main" id="{B82859BA-776B-45FF-A9DD-F442263A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369">
                <a:extLst>
                  <a:ext uri="{FF2B5EF4-FFF2-40B4-BE49-F238E27FC236}">
                    <a16:creationId xmlns:a16="http://schemas.microsoft.com/office/drawing/2014/main" id="{32D25E84-DB9F-4DF0-8549-4999AFAA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70979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0">
                <a:extLst>
                  <a:ext uri="{FF2B5EF4-FFF2-40B4-BE49-F238E27FC236}">
                    <a16:creationId xmlns:a16="http://schemas.microsoft.com/office/drawing/2014/main" id="{03F7667D-C411-4DBE-A789-2722C19F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71">
                <a:extLst>
                  <a:ext uri="{FF2B5EF4-FFF2-40B4-BE49-F238E27FC236}">
                    <a16:creationId xmlns:a16="http://schemas.microsoft.com/office/drawing/2014/main" id="{26875381-AFE8-4D00-B5C8-234416F8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845991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72">
                <a:extLst>
                  <a:ext uri="{FF2B5EF4-FFF2-40B4-BE49-F238E27FC236}">
                    <a16:creationId xmlns:a16="http://schemas.microsoft.com/office/drawing/2014/main" id="{B7619E24-7FB5-4D3B-8B84-E78F687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73">
                <a:extLst>
                  <a:ext uri="{FF2B5EF4-FFF2-40B4-BE49-F238E27FC236}">
                    <a16:creationId xmlns:a16="http://schemas.microsoft.com/office/drawing/2014/main" id="{D57926F4-8491-422B-B158-09DD2CF5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395495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74">
                <a:extLst>
                  <a:ext uri="{FF2B5EF4-FFF2-40B4-BE49-F238E27FC236}">
                    <a16:creationId xmlns:a16="http://schemas.microsoft.com/office/drawing/2014/main" id="{B709CDF8-9277-4879-B212-5160A6959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75">
                <a:extLst>
                  <a:ext uri="{FF2B5EF4-FFF2-40B4-BE49-F238E27FC236}">
                    <a16:creationId xmlns:a16="http://schemas.microsoft.com/office/drawing/2014/main" id="{90FA5147-684B-44EA-955D-986D34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070724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6">
                <a:extLst>
                  <a:ext uri="{FF2B5EF4-FFF2-40B4-BE49-F238E27FC236}">
                    <a16:creationId xmlns:a16="http://schemas.microsoft.com/office/drawing/2014/main" id="{82F53606-E64E-4DF9-BB38-77E7D343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77">
                <a:extLst>
                  <a:ext uri="{FF2B5EF4-FFF2-40B4-BE49-F238E27FC236}">
                    <a16:creationId xmlns:a16="http://schemas.microsoft.com/office/drawing/2014/main" id="{F70C4AE3-5F8F-4D22-8857-2B8485F13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206924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8">
                <a:extLst>
                  <a:ext uri="{FF2B5EF4-FFF2-40B4-BE49-F238E27FC236}">
                    <a16:creationId xmlns:a16="http://schemas.microsoft.com/office/drawing/2014/main" id="{6E86AD4A-DFD3-48E0-A1F2-1D00BC119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79">
                <a:extLst>
                  <a:ext uri="{FF2B5EF4-FFF2-40B4-BE49-F238E27FC236}">
                    <a16:creationId xmlns:a16="http://schemas.microsoft.com/office/drawing/2014/main" id="{D6980D9E-D29A-40CF-A602-56569A3B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315885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80">
                <a:extLst>
                  <a:ext uri="{FF2B5EF4-FFF2-40B4-BE49-F238E27FC236}">
                    <a16:creationId xmlns:a16="http://schemas.microsoft.com/office/drawing/2014/main" id="{BB214FBE-0B12-4BCE-9C7F-5EFC8DC3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381">
                <a:extLst>
                  <a:ext uri="{FF2B5EF4-FFF2-40B4-BE49-F238E27FC236}">
                    <a16:creationId xmlns:a16="http://schemas.microsoft.com/office/drawing/2014/main" id="{A88CB513-1D62-465A-A215-5337FFD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452087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382">
                <a:extLst>
                  <a:ext uri="{FF2B5EF4-FFF2-40B4-BE49-F238E27FC236}">
                    <a16:creationId xmlns:a16="http://schemas.microsoft.com/office/drawing/2014/main" id="{136F7C43-8172-47CC-85D7-2E1931A3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83">
                <a:extLst>
                  <a:ext uri="{FF2B5EF4-FFF2-40B4-BE49-F238E27FC236}">
                    <a16:creationId xmlns:a16="http://schemas.microsoft.com/office/drawing/2014/main" id="{5EFE3DCC-59E3-452B-825E-7348AEF1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567857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384">
                <a:extLst>
                  <a:ext uri="{FF2B5EF4-FFF2-40B4-BE49-F238E27FC236}">
                    <a16:creationId xmlns:a16="http://schemas.microsoft.com/office/drawing/2014/main" id="{88C76872-0AA4-428E-BE23-27B7C98B3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85">
                <a:extLst>
                  <a:ext uri="{FF2B5EF4-FFF2-40B4-BE49-F238E27FC236}">
                    <a16:creationId xmlns:a16="http://schemas.microsoft.com/office/drawing/2014/main" id="{E39658F7-9030-4486-82D4-EFB183CE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676818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6">
                <a:extLst>
                  <a:ext uri="{FF2B5EF4-FFF2-40B4-BE49-F238E27FC236}">
                    <a16:creationId xmlns:a16="http://schemas.microsoft.com/office/drawing/2014/main" id="{B46FE239-14DE-45BC-A8A8-405E89CD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387">
                <a:extLst>
                  <a:ext uri="{FF2B5EF4-FFF2-40B4-BE49-F238E27FC236}">
                    <a16:creationId xmlns:a16="http://schemas.microsoft.com/office/drawing/2014/main" id="{0D2FCDD8-537F-4BD8-B4F9-A2CD838A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813020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88">
                <a:extLst>
                  <a:ext uri="{FF2B5EF4-FFF2-40B4-BE49-F238E27FC236}">
                    <a16:creationId xmlns:a16="http://schemas.microsoft.com/office/drawing/2014/main" id="{AABBD8CE-94C8-4059-B54F-0CBDD40DE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389">
                <a:extLst>
                  <a:ext uri="{FF2B5EF4-FFF2-40B4-BE49-F238E27FC236}">
                    <a16:creationId xmlns:a16="http://schemas.microsoft.com/office/drawing/2014/main" id="{5601A050-18D1-485A-8714-2CA4EF436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4921981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390">
                <a:extLst>
                  <a:ext uri="{FF2B5EF4-FFF2-40B4-BE49-F238E27FC236}">
                    <a16:creationId xmlns:a16="http://schemas.microsoft.com/office/drawing/2014/main" id="{CAD8B8BD-AE87-4F2E-86A6-C3E8E103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391">
                <a:extLst>
                  <a:ext uri="{FF2B5EF4-FFF2-40B4-BE49-F238E27FC236}">
                    <a16:creationId xmlns:a16="http://schemas.microsoft.com/office/drawing/2014/main" id="{A0478727-8A94-462B-A677-6256F8285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0581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2">
                <a:extLst>
                  <a:ext uri="{FF2B5EF4-FFF2-40B4-BE49-F238E27FC236}">
                    <a16:creationId xmlns:a16="http://schemas.microsoft.com/office/drawing/2014/main" id="{FEFBA553-A75D-42DE-828D-D2A5CA1A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393">
                <a:extLst>
                  <a:ext uri="{FF2B5EF4-FFF2-40B4-BE49-F238E27FC236}">
                    <a16:creationId xmlns:a16="http://schemas.microsoft.com/office/drawing/2014/main" id="{B50845EE-730E-4791-8B39-0320A9BDC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17395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4">
                <a:extLst>
                  <a:ext uri="{FF2B5EF4-FFF2-40B4-BE49-F238E27FC236}">
                    <a16:creationId xmlns:a16="http://schemas.microsoft.com/office/drawing/2014/main" id="{20C18F99-79FC-4B0F-8AD7-3964CD123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395">
                <a:extLst>
                  <a:ext uri="{FF2B5EF4-FFF2-40B4-BE49-F238E27FC236}">
                    <a16:creationId xmlns:a16="http://schemas.microsoft.com/office/drawing/2014/main" id="{A3985CAC-4ACF-412B-AD01-904F841B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28711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6">
                <a:extLst>
                  <a:ext uri="{FF2B5EF4-FFF2-40B4-BE49-F238E27FC236}">
                    <a16:creationId xmlns:a16="http://schemas.microsoft.com/office/drawing/2014/main" id="{9B54C942-92C9-48D7-9C28-D98E212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397">
                <a:extLst>
                  <a:ext uri="{FF2B5EF4-FFF2-40B4-BE49-F238E27FC236}">
                    <a16:creationId xmlns:a16="http://schemas.microsoft.com/office/drawing/2014/main" id="{EA57CF8E-A282-432B-97E3-047B81852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402882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398">
                <a:extLst>
                  <a:ext uri="{FF2B5EF4-FFF2-40B4-BE49-F238E27FC236}">
                    <a16:creationId xmlns:a16="http://schemas.microsoft.com/office/drawing/2014/main" id="{3B1DB2D2-2265-432E-A642-43CE9D94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399">
                <a:extLst>
                  <a:ext uri="{FF2B5EF4-FFF2-40B4-BE49-F238E27FC236}">
                    <a16:creationId xmlns:a16="http://schemas.microsoft.com/office/drawing/2014/main" id="{BB1EA1A9-3642-4CFE-9C62-12871053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518653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400">
                <a:extLst>
                  <a:ext uri="{FF2B5EF4-FFF2-40B4-BE49-F238E27FC236}">
                    <a16:creationId xmlns:a16="http://schemas.microsoft.com/office/drawing/2014/main" id="{65518325-2CFF-4D1F-8A3C-90F43540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401">
                <a:extLst>
                  <a:ext uri="{FF2B5EF4-FFF2-40B4-BE49-F238E27FC236}">
                    <a16:creationId xmlns:a16="http://schemas.microsoft.com/office/drawing/2014/main" id="{7EC7A017-8A37-4471-8B2E-9F74196B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64804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402">
                <a:extLst>
                  <a:ext uri="{FF2B5EF4-FFF2-40B4-BE49-F238E27FC236}">
                    <a16:creationId xmlns:a16="http://schemas.microsoft.com/office/drawing/2014/main" id="{5C2BCD89-AA43-40E3-8DDA-251FCD569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403">
                <a:extLst>
                  <a:ext uri="{FF2B5EF4-FFF2-40B4-BE49-F238E27FC236}">
                    <a16:creationId xmlns:a16="http://schemas.microsoft.com/office/drawing/2014/main" id="{737DDC61-2C2D-431E-9F1A-EF4E31B1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76381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404">
                <a:extLst>
                  <a:ext uri="{FF2B5EF4-FFF2-40B4-BE49-F238E27FC236}">
                    <a16:creationId xmlns:a16="http://schemas.microsoft.com/office/drawing/2014/main" id="{34840FA3-142F-424B-9A8C-3029F0E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405">
                <a:extLst>
                  <a:ext uri="{FF2B5EF4-FFF2-40B4-BE49-F238E27FC236}">
                    <a16:creationId xmlns:a16="http://schemas.microsoft.com/office/drawing/2014/main" id="{0FFE4389-89D3-4688-ACAE-A25F35BD1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905" y="5893207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0" name="Left Brace 459">
              <a:extLst>
                <a:ext uri="{FF2B5EF4-FFF2-40B4-BE49-F238E27FC236}">
                  <a16:creationId xmlns:a16="http://schemas.microsoft.com/office/drawing/2014/main" id="{2D29F891-1487-4C42-9A8D-BC182A5F34F1}"/>
                </a:ext>
              </a:extLst>
            </p:cNvPr>
            <p:cNvSpPr/>
            <p:nvPr/>
          </p:nvSpPr>
          <p:spPr>
            <a:xfrm>
              <a:off x="2419116" y="3733800"/>
              <a:ext cx="156430" cy="2059514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3B00AF68-B71D-42A0-9722-4AE6AEC171BE}"/>
              </a:ext>
            </a:extLst>
          </p:cNvPr>
          <p:cNvSpPr txBox="1"/>
          <p:nvPr/>
        </p:nvSpPr>
        <p:spPr>
          <a:xfrm>
            <a:off x="2895600" y="2664382"/>
            <a:ext cx="856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Split</a:t>
            </a:r>
          </a:p>
          <a:p>
            <a:pPr algn="ctr"/>
            <a:r>
              <a:rPr lang="en-US" sz="1600" dirty="0"/>
              <a:t>training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77" name="Arrow: Bent 476">
            <a:extLst>
              <a:ext uri="{FF2B5EF4-FFF2-40B4-BE49-F238E27FC236}">
                <a16:creationId xmlns:a16="http://schemas.microsoft.com/office/drawing/2014/main" id="{5A42897C-08A8-494A-B9F3-32667B1CF598}"/>
              </a:ext>
            </a:extLst>
          </p:cNvPr>
          <p:cNvSpPr/>
          <p:nvPr/>
        </p:nvSpPr>
        <p:spPr>
          <a:xfrm rot="10800000">
            <a:off x="4801365" y="3684640"/>
            <a:ext cx="451218" cy="97691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10027" y="2973647"/>
            <a:ext cx="828773" cy="666729"/>
            <a:chOff x="4810027" y="4116647"/>
            <a:chExt cx="828773" cy="666729"/>
          </a:xfrm>
        </p:grpSpPr>
        <p:sp>
          <p:nvSpPr>
            <p:cNvPr id="473" name="Arrow: Right 472">
              <a:extLst>
                <a:ext uri="{FF2B5EF4-FFF2-40B4-BE49-F238E27FC236}">
                  <a16:creationId xmlns:a16="http://schemas.microsoft.com/office/drawing/2014/main" id="{5411DBF7-6A7E-4FEA-AA30-923BCE7CE061}"/>
                </a:ext>
              </a:extLst>
            </p:cNvPr>
            <p:cNvSpPr/>
            <p:nvPr/>
          </p:nvSpPr>
          <p:spPr>
            <a:xfrm>
              <a:off x="4810027" y="4563392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39FCC84E-183A-4C38-A961-C7BD778E49DD}"/>
                </a:ext>
              </a:extLst>
            </p:cNvPr>
            <p:cNvSpPr/>
            <p:nvPr/>
          </p:nvSpPr>
          <p:spPr>
            <a:xfrm>
              <a:off x="5034870" y="4492585"/>
              <a:ext cx="266661" cy="290791"/>
            </a:xfrm>
            <a:prstGeom prst="cube">
              <a:avLst/>
            </a:pr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8667D416-1055-4918-B445-EB04CDF432B7}"/>
                </a:ext>
              </a:extLst>
            </p:cNvPr>
            <p:cNvSpPr txBox="1"/>
            <p:nvPr/>
          </p:nvSpPr>
          <p:spPr>
            <a:xfrm>
              <a:off x="4825757" y="411664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03596" y="4724760"/>
            <a:ext cx="2597693" cy="523921"/>
            <a:chOff x="5603596" y="5867760"/>
            <a:chExt cx="2597693" cy="523921"/>
          </a:xfrm>
        </p:grpSpPr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C1F8A2B8-227E-499B-A1DA-3323B5A19E3C}"/>
                </a:ext>
              </a:extLst>
            </p:cNvPr>
            <p:cNvSpPr/>
            <p:nvPr/>
          </p:nvSpPr>
          <p:spPr>
            <a:xfrm rot="5400000">
              <a:off x="563577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27220FB5-700C-4035-8F96-8171BF9470AE}"/>
                </a:ext>
              </a:extLst>
            </p:cNvPr>
            <p:cNvSpPr/>
            <p:nvPr/>
          </p:nvSpPr>
          <p:spPr>
            <a:xfrm rot="5400000">
              <a:off x="592783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1" name="Arrow: Right 480">
              <a:extLst>
                <a:ext uri="{FF2B5EF4-FFF2-40B4-BE49-F238E27FC236}">
                  <a16:creationId xmlns:a16="http://schemas.microsoft.com/office/drawing/2014/main" id="{FB9A02D1-72C7-4C4E-8D12-A58E32EE83B7}"/>
                </a:ext>
              </a:extLst>
            </p:cNvPr>
            <p:cNvSpPr/>
            <p:nvPr/>
          </p:nvSpPr>
          <p:spPr>
            <a:xfrm rot="5400000">
              <a:off x="621988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2" name="Arrow: Right 481">
              <a:extLst>
                <a:ext uri="{FF2B5EF4-FFF2-40B4-BE49-F238E27FC236}">
                  <a16:creationId xmlns:a16="http://schemas.microsoft.com/office/drawing/2014/main" id="{2EAE6281-D931-42F5-8CE6-F057BEC082C8}"/>
                </a:ext>
              </a:extLst>
            </p:cNvPr>
            <p:cNvSpPr/>
            <p:nvPr/>
          </p:nvSpPr>
          <p:spPr>
            <a:xfrm rot="5400000">
              <a:off x="6511946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3" name="Arrow: Right 482">
              <a:extLst>
                <a:ext uri="{FF2B5EF4-FFF2-40B4-BE49-F238E27FC236}">
                  <a16:creationId xmlns:a16="http://schemas.microsoft.com/office/drawing/2014/main" id="{7A9C3B32-0D88-415A-80CA-98DF8AC18B94}"/>
                </a:ext>
              </a:extLst>
            </p:cNvPr>
            <p:cNvSpPr/>
            <p:nvPr/>
          </p:nvSpPr>
          <p:spPr>
            <a:xfrm rot="5400000">
              <a:off x="6804004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1E0CBECA-CD58-4983-A404-B68DEA01AF80}"/>
                </a:ext>
              </a:extLst>
            </p:cNvPr>
            <p:cNvSpPr/>
            <p:nvPr/>
          </p:nvSpPr>
          <p:spPr>
            <a:xfrm rot="5400000">
              <a:off x="7096062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5" name="Arrow: Right 484">
              <a:extLst>
                <a:ext uri="{FF2B5EF4-FFF2-40B4-BE49-F238E27FC236}">
                  <a16:creationId xmlns:a16="http://schemas.microsoft.com/office/drawing/2014/main" id="{744C505C-F691-48CB-844C-2560BE7A0690}"/>
                </a:ext>
              </a:extLst>
            </p:cNvPr>
            <p:cNvSpPr/>
            <p:nvPr/>
          </p:nvSpPr>
          <p:spPr>
            <a:xfrm rot="5400000">
              <a:off x="738812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6" name="Arrow: Right 485">
              <a:extLst>
                <a:ext uri="{FF2B5EF4-FFF2-40B4-BE49-F238E27FC236}">
                  <a16:creationId xmlns:a16="http://schemas.microsoft.com/office/drawing/2014/main" id="{77473A27-7E86-4022-A7A0-16B98C5C76EF}"/>
                </a:ext>
              </a:extLst>
            </p:cNvPr>
            <p:cNvSpPr/>
            <p:nvPr/>
          </p:nvSpPr>
          <p:spPr>
            <a:xfrm rot="5400000">
              <a:off x="7680178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7" name="Arrow: Right 486">
              <a:extLst>
                <a:ext uri="{FF2B5EF4-FFF2-40B4-BE49-F238E27FC236}">
                  <a16:creationId xmlns:a16="http://schemas.microsoft.com/office/drawing/2014/main" id="{9438BCE4-383B-4C90-8E89-8329FD94A63A}"/>
                </a:ext>
              </a:extLst>
            </p:cNvPr>
            <p:cNvSpPr/>
            <p:nvPr/>
          </p:nvSpPr>
          <p:spPr>
            <a:xfrm rot="5400000">
              <a:off x="7972233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E9DA7B51-EA9D-4281-9CC6-CAF02538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00000">
              <a:off x="5603596" y="6128458"/>
              <a:ext cx="260925" cy="263223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8DA1CB93-E3CB-4463-B10F-8850EBA9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00000">
              <a:off x="6479884" y="6128458"/>
              <a:ext cx="260925" cy="263223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4498486A-B450-4932-B3DA-8F81B800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6771980" y="6128458"/>
              <a:ext cx="260925" cy="263223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4530BE75-949A-4A75-B79F-54273C4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600000">
              <a:off x="7064076" y="6128458"/>
              <a:ext cx="260925" cy="263223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8153E02A-1762-4690-A9AF-8CEBD00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00000">
              <a:off x="7356172" y="6128458"/>
              <a:ext cx="260925" cy="263223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165C3EF2-C5AF-48E0-948B-DD7AD98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7648268" y="6128458"/>
              <a:ext cx="260925" cy="263223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C6AF7347-120D-448E-89D0-538C4D93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0364" y="6128458"/>
              <a:ext cx="260925" cy="263223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CF0D01AE-72D0-4F2D-B25A-38A1C763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00000">
              <a:off x="5895692" y="6128458"/>
              <a:ext cx="260925" cy="263223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1EF21664-E095-44E5-98EF-2D7090E4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87788" y="6128458"/>
              <a:ext cx="260925" cy="263223"/>
            </a:xfrm>
            <a:prstGeom prst="rect">
              <a:avLst/>
            </a:prstGeom>
          </p:spPr>
        </p:pic>
      </p:grpSp>
      <p:pic>
        <p:nvPicPr>
          <p:cNvPr id="501" name="Picture 500">
            <a:extLst>
              <a:ext uri="{FF2B5EF4-FFF2-40B4-BE49-F238E27FC236}">
                <a16:creationId xmlns:a16="http://schemas.microsoft.com/office/drawing/2014/main" id="{8EE1B89F-526D-41DE-8CB8-50E4E7D5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9049" y="4711844"/>
            <a:ext cx="738565" cy="745070"/>
          </a:xfrm>
          <a:prstGeom prst="rect">
            <a:avLst/>
          </a:prstGeom>
        </p:spPr>
      </p:pic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3F96F2B7-B823-40FA-BBAC-BD5CD75589E3}"/>
              </a:ext>
            </a:extLst>
          </p:cNvPr>
          <p:cNvSpPr/>
          <p:nvPr/>
        </p:nvSpPr>
        <p:spPr>
          <a:xfrm>
            <a:off x="8279977" y="4777224"/>
            <a:ext cx="255871" cy="679690"/>
          </a:xfrm>
          <a:prstGeom prst="rightArrow">
            <a:avLst>
              <a:gd name="adj1" fmla="val 50000"/>
              <a:gd name="adj2" fmla="val 453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0" y="4724760"/>
            <a:ext cx="1505540" cy="862736"/>
            <a:chOff x="3810000" y="5867760"/>
            <a:chExt cx="1505540" cy="862736"/>
          </a:xfrm>
        </p:grpSpPr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16EBEAA1-99FB-4844-AAE0-E10BCC14B902}"/>
                </a:ext>
              </a:extLst>
            </p:cNvPr>
            <p:cNvSpPr/>
            <p:nvPr/>
          </p:nvSpPr>
          <p:spPr>
            <a:xfrm rot="5400000">
              <a:off x="4606440" y="5870788"/>
              <a:ext cx="197188" cy="19113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7032C20-2396-4F6B-90B2-AED6F7D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5534" y="6136416"/>
              <a:ext cx="260925" cy="26322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D0AAEDFB-A75B-4E36-8D39-38FFF5AAF85B}"/>
                </a:ext>
              </a:extLst>
            </p:cNvPr>
            <p:cNvSpPr txBox="1"/>
            <p:nvPr/>
          </p:nvSpPr>
          <p:spPr>
            <a:xfrm>
              <a:off x="3810000" y="636116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20E85BFD-BCD4-47EC-AA06-660FC3E666E0}"/>
              </a:ext>
            </a:extLst>
          </p:cNvPr>
          <p:cNvSpPr txBox="1"/>
          <p:nvPr/>
        </p:nvSpPr>
        <p:spPr>
          <a:xfrm>
            <a:off x="9468974" y="4731871"/>
            <a:ext cx="176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model performance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70307" y="2604420"/>
            <a:ext cx="1696359" cy="2408540"/>
            <a:chOff x="3070307" y="3747420"/>
            <a:chExt cx="1696359" cy="240854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C755D356-7AA1-4AD6-B7D7-A2B699F52A02}"/>
                </a:ext>
              </a:extLst>
            </p:cNvPr>
            <p:cNvGrpSpPr/>
            <p:nvPr/>
          </p:nvGrpSpPr>
          <p:grpSpPr>
            <a:xfrm>
              <a:off x="4633851" y="3747421"/>
              <a:ext cx="132815" cy="2057130"/>
              <a:chOff x="3338451" y="3757241"/>
              <a:chExt cx="103781" cy="2414959"/>
            </a:xfrm>
          </p:grpSpPr>
          <p:sp>
            <p:nvSpPr>
              <p:cNvPr id="180" name="Rectangle 366">
                <a:extLst>
                  <a:ext uri="{FF2B5EF4-FFF2-40B4-BE49-F238E27FC236}">
                    <a16:creationId xmlns:a16="http://schemas.microsoft.com/office/drawing/2014/main" id="{BA2B8319-BED1-4CAB-A7DC-C54D3AE8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67">
                <a:extLst>
                  <a:ext uri="{FF2B5EF4-FFF2-40B4-BE49-F238E27FC236}">
                    <a16:creationId xmlns:a16="http://schemas.microsoft.com/office/drawing/2014/main" id="{758C296E-1116-48A4-A81D-5FC92BB1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757241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368">
                <a:extLst>
                  <a:ext uri="{FF2B5EF4-FFF2-40B4-BE49-F238E27FC236}">
                    <a16:creationId xmlns:a16="http://schemas.microsoft.com/office/drawing/2014/main" id="{1537B356-771B-4726-8922-04A941F63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369">
                <a:extLst>
                  <a:ext uri="{FF2B5EF4-FFF2-40B4-BE49-F238E27FC236}">
                    <a16:creationId xmlns:a16="http://schemas.microsoft.com/office/drawing/2014/main" id="{9A7B547E-B4BE-4A41-97C2-927289788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3873012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370">
                <a:extLst>
                  <a:ext uri="{FF2B5EF4-FFF2-40B4-BE49-F238E27FC236}">
                    <a16:creationId xmlns:a16="http://schemas.microsoft.com/office/drawing/2014/main" id="{4CDB9210-CA2A-4DC5-998C-C74B3931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71">
                <a:extLst>
                  <a:ext uri="{FF2B5EF4-FFF2-40B4-BE49-F238E27FC236}">
                    <a16:creationId xmlns:a16="http://schemas.microsoft.com/office/drawing/2014/main" id="{C03714BF-6A90-4BCB-94AB-BE9AEBD8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009213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2">
                <a:extLst>
                  <a:ext uri="{FF2B5EF4-FFF2-40B4-BE49-F238E27FC236}">
                    <a16:creationId xmlns:a16="http://schemas.microsoft.com/office/drawing/2014/main" id="{E95DBCDE-C490-4EC7-80D2-5141C174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373">
                <a:extLst>
                  <a:ext uri="{FF2B5EF4-FFF2-40B4-BE49-F238E27FC236}">
                    <a16:creationId xmlns:a16="http://schemas.microsoft.com/office/drawing/2014/main" id="{6CA3B15D-22E9-422B-A3BA-8A5356AC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11817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374">
                <a:extLst>
                  <a:ext uri="{FF2B5EF4-FFF2-40B4-BE49-F238E27FC236}">
                    <a16:creationId xmlns:a16="http://schemas.microsoft.com/office/drawing/2014/main" id="{F22934A4-EEBF-4E44-B395-72878979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375">
                <a:extLst>
                  <a:ext uri="{FF2B5EF4-FFF2-40B4-BE49-F238E27FC236}">
                    <a16:creationId xmlns:a16="http://schemas.microsoft.com/office/drawing/2014/main" id="{3A5ABA15-4C1E-45D3-9AC6-E68311A8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233946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376">
                <a:extLst>
                  <a:ext uri="{FF2B5EF4-FFF2-40B4-BE49-F238E27FC236}">
                    <a16:creationId xmlns:a16="http://schemas.microsoft.com/office/drawing/2014/main" id="{9B03C51F-E0E2-451C-B4DA-30146740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377">
                <a:extLst>
                  <a:ext uri="{FF2B5EF4-FFF2-40B4-BE49-F238E27FC236}">
                    <a16:creationId xmlns:a16="http://schemas.microsoft.com/office/drawing/2014/main" id="{1DCB1105-DE66-4A76-954F-C4F422593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370146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378">
                <a:extLst>
                  <a:ext uri="{FF2B5EF4-FFF2-40B4-BE49-F238E27FC236}">
                    <a16:creationId xmlns:a16="http://schemas.microsoft.com/office/drawing/2014/main" id="{E5CAB356-B2AB-4ACB-9E5D-6FE28C19C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379">
                <a:extLst>
                  <a:ext uri="{FF2B5EF4-FFF2-40B4-BE49-F238E27FC236}">
                    <a16:creationId xmlns:a16="http://schemas.microsoft.com/office/drawing/2014/main" id="{AA3AF0CD-457D-496F-9053-6DAB7D08D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479107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380">
                <a:extLst>
                  <a:ext uri="{FF2B5EF4-FFF2-40B4-BE49-F238E27FC236}">
                    <a16:creationId xmlns:a16="http://schemas.microsoft.com/office/drawing/2014/main" id="{CD4B5080-DBA4-4472-94E7-DDD09CAE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381">
                <a:extLst>
                  <a:ext uri="{FF2B5EF4-FFF2-40B4-BE49-F238E27FC236}">
                    <a16:creationId xmlns:a16="http://schemas.microsoft.com/office/drawing/2014/main" id="{73D79557-CC2A-40C8-87D7-D7FD835B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61530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382">
                <a:extLst>
                  <a:ext uri="{FF2B5EF4-FFF2-40B4-BE49-F238E27FC236}">
                    <a16:creationId xmlns:a16="http://schemas.microsoft.com/office/drawing/2014/main" id="{35AD32A9-1AC3-45A7-B359-147C2325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83">
                <a:extLst>
                  <a:ext uri="{FF2B5EF4-FFF2-40B4-BE49-F238E27FC236}">
                    <a16:creationId xmlns:a16="http://schemas.microsoft.com/office/drawing/2014/main" id="{B1EE4C7D-457D-4870-BD26-7C2299E7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731079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384">
                <a:extLst>
                  <a:ext uri="{FF2B5EF4-FFF2-40B4-BE49-F238E27FC236}">
                    <a16:creationId xmlns:a16="http://schemas.microsoft.com/office/drawing/2014/main" id="{89F7C017-15F4-4429-B91E-2A21670A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385">
                <a:extLst>
                  <a:ext uri="{FF2B5EF4-FFF2-40B4-BE49-F238E27FC236}">
                    <a16:creationId xmlns:a16="http://schemas.microsoft.com/office/drawing/2014/main" id="{4CBBB0FD-5881-4E26-9736-07535AA1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840040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386">
                <a:extLst>
                  <a:ext uri="{FF2B5EF4-FFF2-40B4-BE49-F238E27FC236}">
                    <a16:creationId xmlns:a16="http://schemas.microsoft.com/office/drawing/2014/main" id="{01D5BE63-565F-43AE-9AA5-CCDDDD4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387">
                <a:extLst>
                  <a:ext uri="{FF2B5EF4-FFF2-40B4-BE49-F238E27FC236}">
                    <a16:creationId xmlns:a16="http://schemas.microsoft.com/office/drawing/2014/main" id="{9DBB6C0F-7612-425F-AB70-873A614D0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4976242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388">
                <a:extLst>
                  <a:ext uri="{FF2B5EF4-FFF2-40B4-BE49-F238E27FC236}">
                    <a16:creationId xmlns:a16="http://schemas.microsoft.com/office/drawing/2014/main" id="{102BFCB3-8682-4E3C-B6B0-DE4392968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89">
                <a:extLst>
                  <a:ext uri="{FF2B5EF4-FFF2-40B4-BE49-F238E27FC236}">
                    <a16:creationId xmlns:a16="http://schemas.microsoft.com/office/drawing/2014/main" id="{830D791E-DA16-4637-8963-AEB8E4A69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085203"/>
                <a:ext cx="103781" cy="13620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390">
                <a:extLst>
                  <a:ext uri="{FF2B5EF4-FFF2-40B4-BE49-F238E27FC236}">
                    <a16:creationId xmlns:a16="http://schemas.microsoft.com/office/drawing/2014/main" id="{CD404431-8F68-4DEB-BA1C-64C8168C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91">
                <a:extLst>
                  <a:ext uri="{FF2B5EF4-FFF2-40B4-BE49-F238E27FC236}">
                    <a16:creationId xmlns:a16="http://schemas.microsoft.com/office/drawing/2014/main" id="{537B2446-6144-43C2-96C0-DEAA4387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2214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392">
                <a:extLst>
                  <a:ext uri="{FF2B5EF4-FFF2-40B4-BE49-F238E27FC236}">
                    <a16:creationId xmlns:a16="http://schemas.microsoft.com/office/drawing/2014/main" id="{5E1E8137-55B1-4D4B-A2D2-608019A4B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93">
                <a:extLst>
                  <a:ext uri="{FF2B5EF4-FFF2-40B4-BE49-F238E27FC236}">
                    <a16:creationId xmlns:a16="http://schemas.microsoft.com/office/drawing/2014/main" id="{8F909E7F-AD6C-4922-878C-8F70119A2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337175"/>
                <a:ext cx="103781" cy="10896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394">
                <a:extLst>
                  <a:ext uri="{FF2B5EF4-FFF2-40B4-BE49-F238E27FC236}">
                    <a16:creationId xmlns:a16="http://schemas.microsoft.com/office/drawing/2014/main" id="{25B08713-1855-4439-92E5-6C0745E77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95">
                <a:extLst>
                  <a:ext uri="{FF2B5EF4-FFF2-40B4-BE49-F238E27FC236}">
                    <a16:creationId xmlns:a16="http://schemas.microsoft.com/office/drawing/2014/main" id="{2DE35A18-5B8A-4BE8-B96B-38CA9031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450333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396">
                <a:extLst>
                  <a:ext uri="{FF2B5EF4-FFF2-40B4-BE49-F238E27FC236}">
                    <a16:creationId xmlns:a16="http://schemas.microsoft.com/office/drawing/2014/main" id="{ECE8D9AC-7FBB-4EDC-8723-46933EC6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97">
                <a:extLst>
                  <a:ext uri="{FF2B5EF4-FFF2-40B4-BE49-F238E27FC236}">
                    <a16:creationId xmlns:a16="http://schemas.microsoft.com/office/drawing/2014/main" id="{44081B93-98A8-49BC-94AC-7EC22D20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566104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398">
                <a:extLst>
                  <a:ext uri="{FF2B5EF4-FFF2-40B4-BE49-F238E27FC236}">
                    <a16:creationId xmlns:a16="http://schemas.microsoft.com/office/drawing/2014/main" id="{3F56CDE5-BFB6-4894-94A5-FACA2F38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399">
                <a:extLst>
                  <a:ext uri="{FF2B5EF4-FFF2-40B4-BE49-F238E27FC236}">
                    <a16:creationId xmlns:a16="http://schemas.microsoft.com/office/drawing/2014/main" id="{6494899D-6001-4C71-A28A-49B67F98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681875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0">
                <a:extLst>
                  <a:ext uri="{FF2B5EF4-FFF2-40B4-BE49-F238E27FC236}">
                    <a16:creationId xmlns:a16="http://schemas.microsoft.com/office/drawing/2014/main" id="{469BDF28-868D-40F9-825F-C37A5613A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solidFill>
                <a:srgbClr val="2A245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01">
                <a:extLst>
                  <a:ext uri="{FF2B5EF4-FFF2-40B4-BE49-F238E27FC236}">
                    <a16:creationId xmlns:a16="http://schemas.microsoft.com/office/drawing/2014/main" id="{FA055F68-AC59-41BA-BB1E-4F1ECEF7C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811266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402">
                <a:extLst>
                  <a:ext uri="{FF2B5EF4-FFF2-40B4-BE49-F238E27FC236}">
                    <a16:creationId xmlns:a16="http://schemas.microsoft.com/office/drawing/2014/main" id="{94E10EEA-0D7C-4088-B6DC-292A98ACD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03">
                <a:extLst>
                  <a:ext uri="{FF2B5EF4-FFF2-40B4-BE49-F238E27FC236}">
                    <a16:creationId xmlns:a16="http://schemas.microsoft.com/office/drawing/2014/main" id="{B447B5BC-DE7D-47F4-8618-C02754A2B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5927037"/>
                <a:ext cx="103781" cy="12939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404">
                <a:extLst>
                  <a:ext uri="{FF2B5EF4-FFF2-40B4-BE49-F238E27FC236}">
                    <a16:creationId xmlns:a16="http://schemas.microsoft.com/office/drawing/2014/main" id="{A34F3157-D016-4294-A41A-F7312B20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solidFill>
                <a:srgbClr val="F9CE2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05">
                <a:extLst>
                  <a:ext uri="{FF2B5EF4-FFF2-40B4-BE49-F238E27FC236}">
                    <a16:creationId xmlns:a16="http://schemas.microsoft.com/office/drawing/2014/main" id="{7D3E9D95-C6B5-425A-B64E-90DC088F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451" y="6056429"/>
                <a:ext cx="103781" cy="115771"/>
              </a:xfrm>
              <a:prstGeom prst="rect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7" name="Left Brace 466">
              <a:extLst>
                <a:ext uri="{FF2B5EF4-FFF2-40B4-BE49-F238E27FC236}">
                  <a16:creationId xmlns:a16="http://schemas.microsoft.com/office/drawing/2014/main" id="{C6F99AAF-868E-437C-A5B5-1B5368043B21}"/>
                </a:ext>
              </a:extLst>
            </p:cNvPr>
            <p:cNvSpPr/>
            <p:nvPr/>
          </p:nvSpPr>
          <p:spPr>
            <a:xfrm>
              <a:off x="4471752" y="3747420"/>
              <a:ext cx="103782" cy="183907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Left Brace 467">
              <a:extLst>
                <a:ext uri="{FF2B5EF4-FFF2-40B4-BE49-F238E27FC236}">
                  <a16:creationId xmlns:a16="http://schemas.microsoft.com/office/drawing/2014/main" id="{AD25F32A-0743-4E41-BFCE-5181C34C6970}"/>
                </a:ext>
              </a:extLst>
            </p:cNvPr>
            <p:cNvSpPr/>
            <p:nvPr/>
          </p:nvSpPr>
          <p:spPr>
            <a:xfrm>
              <a:off x="4500005" y="5618099"/>
              <a:ext cx="75529" cy="167971"/>
            </a:xfrm>
            <a:prstGeom prst="leftBrac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Arrow: Right 468">
              <a:extLst>
                <a:ext uri="{FF2B5EF4-FFF2-40B4-BE49-F238E27FC236}">
                  <a16:creationId xmlns:a16="http://schemas.microsoft.com/office/drawing/2014/main" id="{73566391-DD43-44B5-ADE5-E51C62C818F5}"/>
                </a:ext>
              </a:extLst>
            </p:cNvPr>
            <p:cNvSpPr/>
            <p:nvPr/>
          </p:nvSpPr>
          <p:spPr>
            <a:xfrm>
              <a:off x="3070307" y="4550374"/>
              <a:ext cx="713288" cy="690362"/>
            </a:xfrm>
            <a:prstGeom prst="rightArrow">
              <a:avLst>
                <a:gd name="adj1" fmla="val 50000"/>
                <a:gd name="adj2" fmla="val 453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24DE0982-2E58-456E-AC17-9209494C6412}"/>
                </a:ext>
              </a:extLst>
            </p:cNvPr>
            <p:cNvSpPr txBox="1"/>
            <p:nvPr/>
          </p:nvSpPr>
          <p:spPr>
            <a:xfrm>
              <a:off x="3621749" y="4359451"/>
              <a:ext cx="91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Training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(90%)</a:t>
              </a: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0435DDE8-1F27-48AA-B531-9D7F9458A850}"/>
                </a:ext>
              </a:extLst>
            </p:cNvPr>
            <p:cNvSpPr txBox="1"/>
            <p:nvPr/>
          </p:nvSpPr>
          <p:spPr>
            <a:xfrm>
              <a:off x="3453169" y="5324963"/>
              <a:ext cx="10670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Validation</a:t>
              </a:r>
            </a:p>
            <a:p>
              <a:pPr algn="r"/>
              <a:r>
                <a:rPr lang="en-US" sz="1600" dirty="0"/>
                <a:t>Set </a:t>
              </a:r>
            </a:p>
            <a:p>
              <a:pPr algn="r"/>
              <a:r>
                <a:rPr lang="en-US" sz="1600" dirty="0"/>
                <a:t>(10%)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54467" y="2209800"/>
            <a:ext cx="6189733" cy="369332"/>
            <a:chOff x="4554467" y="3352800"/>
            <a:chExt cx="6189733" cy="369332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CA69B4C6-5383-4CBA-9D8D-3289169C8BCA}"/>
                </a:ext>
              </a:extLst>
            </p:cNvPr>
            <p:cNvSpPr txBox="1"/>
            <p:nvPr/>
          </p:nvSpPr>
          <p:spPr>
            <a:xfrm>
              <a:off x="557397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30F1D0DB-FD8C-40EE-ACC8-8819C60F4471}"/>
                </a:ext>
              </a:extLst>
            </p:cNvPr>
            <p:cNvSpPr txBox="1"/>
            <p:nvPr/>
          </p:nvSpPr>
          <p:spPr>
            <a:xfrm>
              <a:off x="5865908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A4CC244-2BC0-4226-BB61-ECC238D7BAFD}"/>
                </a:ext>
              </a:extLst>
            </p:cNvPr>
            <p:cNvSpPr txBox="1"/>
            <p:nvPr/>
          </p:nvSpPr>
          <p:spPr>
            <a:xfrm>
              <a:off x="6157839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1DD853C3-4198-4868-A14A-F0CFCF40601C}"/>
                </a:ext>
              </a:extLst>
            </p:cNvPr>
            <p:cNvSpPr txBox="1"/>
            <p:nvPr/>
          </p:nvSpPr>
          <p:spPr>
            <a:xfrm>
              <a:off x="6449770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8D9D1961-1391-48DD-A0A6-76038D215CAA}"/>
                </a:ext>
              </a:extLst>
            </p:cNvPr>
            <p:cNvSpPr txBox="1"/>
            <p:nvPr/>
          </p:nvSpPr>
          <p:spPr>
            <a:xfrm>
              <a:off x="6741701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189E0A2-531C-4322-A5C5-B53E004ABE0C}"/>
                </a:ext>
              </a:extLst>
            </p:cNvPr>
            <p:cNvSpPr txBox="1"/>
            <p:nvPr/>
          </p:nvSpPr>
          <p:spPr>
            <a:xfrm>
              <a:off x="7033632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949C2F78-101F-41A9-80D5-B7837A6D90E4}"/>
                </a:ext>
              </a:extLst>
            </p:cNvPr>
            <p:cNvSpPr txBox="1"/>
            <p:nvPr/>
          </p:nvSpPr>
          <p:spPr>
            <a:xfrm>
              <a:off x="7325563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00E9D28-AA19-45DC-9D8A-9275E2DF0AF5}"/>
                </a:ext>
              </a:extLst>
            </p:cNvPr>
            <p:cNvSpPr txBox="1"/>
            <p:nvPr/>
          </p:nvSpPr>
          <p:spPr>
            <a:xfrm>
              <a:off x="7617494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361D1443-9AF3-49C9-A164-162AA765CC42}"/>
                </a:ext>
              </a:extLst>
            </p:cNvPr>
            <p:cNvSpPr txBox="1"/>
            <p:nvPr/>
          </p:nvSpPr>
          <p:spPr>
            <a:xfrm>
              <a:off x="7826162" y="33528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3242A107-E890-4F47-B4BD-D8D0987A9FC2}"/>
                </a:ext>
              </a:extLst>
            </p:cNvPr>
            <p:cNvSpPr txBox="1"/>
            <p:nvPr/>
          </p:nvSpPr>
          <p:spPr>
            <a:xfrm>
              <a:off x="8353802" y="335280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Cross-validation folds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94AE165D-2770-4E59-BF6B-A8F0BC16DD51}"/>
                </a:ext>
              </a:extLst>
            </p:cNvPr>
            <p:cNvSpPr txBox="1"/>
            <p:nvPr/>
          </p:nvSpPr>
          <p:spPr>
            <a:xfrm>
              <a:off x="4554467" y="33528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2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7" grpId="0" animBg="1"/>
      <p:bldP spid="502" grpId="0" animBg="1"/>
      <p:bldP spid="50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you need to decide which hyperparameter combinations give you the best model, e.g.: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Receiver-Operating Characteristic-Area Under Curve (ROC-AUC)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Model/algorithm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05" name="Rectangle: Rounded Corners 17">
            <a:extLst>
              <a:ext uri="{FF2B5EF4-FFF2-40B4-BE49-F238E27FC236}">
                <a16:creationId xmlns:a16="http://schemas.microsoft.com/office/drawing/2014/main" id="{D28FB285-231B-4581-85C3-C448828AB509}"/>
              </a:ext>
            </a:extLst>
          </p:cNvPr>
          <p:cNvSpPr/>
          <p:nvPr/>
        </p:nvSpPr>
        <p:spPr>
          <a:xfrm>
            <a:off x="8001000" y="2584667"/>
            <a:ext cx="3581400" cy="36781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There are many other possible choices:</a:t>
            </a:r>
          </a:p>
          <a:p>
            <a:pPr algn="ctr"/>
            <a:r>
              <a:rPr lang="en-US" sz="3000" b="1" dirty="0">
                <a:hlinkClick r:id="rId2"/>
              </a:rPr>
              <a:t>https://scikit-learn.org/stable/modules/model_evaluation.html</a:t>
            </a:r>
            <a:r>
              <a:rPr lang="en-US" sz="3000" b="1" dirty="0"/>
              <a:t> </a:t>
            </a:r>
          </a:p>
        </p:txBody>
      </p: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D14ADCF-FA6A-4D7F-9F21-7604BE37438D}"/>
              </a:ext>
            </a:extLst>
          </p:cNvPr>
          <p:cNvGrpSpPr/>
          <p:nvPr/>
        </p:nvGrpSpPr>
        <p:grpSpPr>
          <a:xfrm>
            <a:off x="656689" y="2590033"/>
            <a:ext cx="4312274" cy="4091257"/>
            <a:chOff x="1025779" y="2575859"/>
            <a:chExt cx="4312274" cy="40912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7E8752-92A6-49BB-BD46-296E1CEB8669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00" y="2667000"/>
              <a:ext cx="0" cy="3279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FB906EA1-0EBD-425D-94D8-08D07CF459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5961185"/>
              <a:ext cx="3581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2E1FA-49E4-42E7-89F4-62B562813FB4}"/>
                </a:ext>
              </a:extLst>
            </p:cNvPr>
            <p:cNvSpPr txBox="1"/>
            <p:nvPr/>
          </p:nvSpPr>
          <p:spPr>
            <a:xfrm>
              <a:off x="1617816" y="60046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96334745-82C3-4010-8907-4F01CB4CC15C}"/>
                </a:ext>
              </a:extLst>
            </p:cNvPr>
            <p:cNvSpPr txBox="1"/>
            <p:nvPr/>
          </p:nvSpPr>
          <p:spPr>
            <a:xfrm>
              <a:off x="5025147" y="60168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DF8633C9-1A7D-448F-BD17-D8312197CF6A}"/>
                </a:ext>
              </a:extLst>
            </p:cNvPr>
            <p:cNvSpPr txBox="1"/>
            <p:nvPr/>
          </p:nvSpPr>
          <p:spPr>
            <a:xfrm>
              <a:off x="1423407" y="257585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5CF15714-B40B-45F4-90DD-1A0577A2819B}"/>
                </a:ext>
              </a:extLst>
            </p:cNvPr>
            <p:cNvSpPr txBox="1"/>
            <p:nvPr/>
          </p:nvSpPr>
          <p:spPr>
            <a:xfrm>
              <a:off x="1427784" y="57433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A02F6DAA-58E5-4D81-B078-E4058CE3B85F}"/>
                </a:ext>
              </a:extLst>
            </p:cNvPr>
            <p:cNvSpPr txBox="1"/>
            <p:nvPr/>
          </p:nvSpPr>
          <p:spPr>
            <a:xfrm>
              <a:off x="1931948" y="6236229"/>
              <a:ext cx="32800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False positive (FP) rate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085D8042-620C-48DD-9C55-2C724B7106CD}"/>
                </a:ext>
              </a:extLst>
            </p:cNvPr>
            <p:cNvSpPr txBox="1"/>
            <p:nvPr/>
          </p:nvSpPr>
          <p:spPr>
            <a:xfrm rot="16200000">
              <a:off x="-340973" y="4116808"/>
              <a:ext cx="31643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i="1" dirty="0"/>
                <a:t>True positive (TP) rate</a:t>
              </a: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D1482E01-451C-46A4-B95B-951F18A5D5B1}"/>
              </a:ext>
            </a:extLst>
          </p:cNvPr>
          <p:cNvGrpSpPr/>
          <p:nvPr/>
        </p:nvGrpSpPr>
        <p:grpSpPr>
          <a:xfrm>
            <a:off x="1399693" y="2681173"/>
            <a:ext cx="3408524" cy="3308797"/>
            <a:chOff x="1768783" y="2666999"/>
            <a:chExt cx="3408524" cy="3308797"/>
          </a:xfrm>
        </p:grpSpPr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05BEF45A-9630-46FF-AC2F-9826CDB54670}"/>
                </a:ext>
              </a:extLst>
            </p:cNvPr>
            <p:cNvSpPr/>
            <p:nvPr/>
          </p:nvSpPr>
          <p:spPr>
            <a:xfrm>
              <a:off x="1768783" y="2666999"/>
              <a:ext cx="3408524" cy="3308797"/>
            </a:xfrm>
            <a:custGeom>
              <a:avLst/>
              <a:gdLst>
                <a:gd name="connsiteX0" fmla="*/ 0 w 3438659"/>
                <a:gd name="connsiteY0" fmla="*/ 3541690 h 3541690"/>
                <a:gd name="connsiteX1" fmla="*/ 77273 w 3438659"/>
                <a:gd name="connsiteY1" fmla="*/ 528034 h 3541690"/>
                <a:gd name="connsiteX2" fmla="*/ 154546 w 3438659"/>
                <a:gd name="connsiteY2" fmla="*/ 128789 h 3541690"/>
                <a:gd name="connsiteX3" fmla="*/ 180304 w 3438659"/>
                <a:gd name="connsiteY3" fmla="*/ 77273 h 3541690"/>
                <a:gd name="connsiteX4" fmla="*/ 321972 w 3438659"/>
                <a:gd name="connsiteY4" fmla="*/ 51516 h 3541690"/>
                <a:gd name="connsiteX5" fmla="*/ 425003 w 3438659"/>
                <a:gd name="connsiteY5" fmla="*/ 25758 h 3541690"/>
                <a:gd name="connsiteX6" fmla="*/ 772732 w 3438659"/>
                <a:gd name="connsiteY6" fmla="*/ 12879 h 3541690"/>
                <a:gd name="connsiteX7" fmla="*/ 3438659 w 3438659"/>
                <a:gd name="connsiteY7" fmla="*/ 0 h 35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8659" h="3541690">
                  <a:moveTo>
                    <a:pt x="0" y="3541690"/>
                  </a:moveTo>
                  <a:cubicBezTo>
                    <a:pt x="25757" y="2319270"/>
                    <a:pt x="51515" y="1096851"/>
                    <a:pt x="77273" y="528034"/>
                  </a:cubicBezTo>
                  <a:cubicBezTo>
                    <a:pt x="103031" y="-40783"/>
                    <a:pt x="137374" y="203916"/>
                    <a:pt x="154546" y="128789"/>
                  </a:cubicBezTo>
                  <a:cubicBezTo>
                    <a:pt x="171718" y="53662"/>
                    <a:pt x="152400" y="90152"/>
                    <a:pt x="180304" y="77273"/>
                  </a:cubicBezTo>
                  <a:cubicBezTo>
                    <a:pt x="208208" y="64394"/>
                    <a:pt x="281189" y="60102"/>
                    <a:pt x="321972" y="51516"/>
                  </a:cubicBezTo>
                  <a:cubicBezTo>
                    <a:pt x="362755" y="42930"/>
                    <a:pt x="349876" y="32198"/>
                    <a:pt x="425003" y="25758"/>
                  </a:cubicBezTo>
                  <a:cubicBezTo>
                    <a:pt x="500130" y="19318"/>
                    <a:pt x="772732" y="12879"/>
                    <a:pt x="772732" y="12879"/>
                  </a:cubicBezTo>
                  <a:lnTo>
                    <a:pt x="3438659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196F2239-27F2-4A1A-B1E2-C5D4FF06661A}"/>
                </a:ext>
              </a:extLst>
            </p:cNvPr>
            <p:cNvSpPr txBox="1"/>
            <p:nvPr/>
          </p:nvSpPr>
          <p:spPr>
            <a:xfrm>
              <a:off x="2113425" y="281658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DED7926A-746B-4AA0-B9E5-CE9D44813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1099" y="2818396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C334366-37D3-4AEA-AE45-672FB5D72BC5}"/>
              </a:ext>
            </a:extLst>
          </p:cNvPr>
          <p:cNvGrpSpPr/>
          <p:nvPr/>
        </p:nvGrpSpPr>
        <p:grpSpPr>
          <a:xfrm>
            <a:off x="1395316" y="2667222"/>
            <a:ext cx="3412901" cy="3296991"/>
            <a:chOff x="1764406" y="2653048"/>
            <a:chExt cx="3412901" cy="3296991"/>
          </a:xfrm>
        </p:grpSpPr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96D8C67-7974-4E33-B28F-D1CA9254AE08}"/>
                </a:ext>
              </a:extLst>
            </p:cNvPr>
            <p:cNvSpPr/>
            <p:nvPr/>
          </p:nvSpPr>
          <p:spPr>
            <a:xfrm>
              <a:off x="1764406" y="2653048"/>
              <a:ext cx="3412901" cy="3296991"/>
            </a:xfrm>
            <a:custGeom>
              <a:avLst/>
              <a:gdLst>
                <a:gd name="connsiteX0" fmla="*/ 0 w 3412901"/>
                <a:gd name="connsiteY0" fmla="*/ 3296991 h 3296991"/>
                <a:gd name="connsiteX1" fmla="*/ 746974 w 3412901"/>
                <a:gd name="connsiteY1" fmla="*/ 850006 h 3296991"/>
                <a:gd name="connsiteX2" fmla="*/ 3412901 w 3412901"/>
                <a:gd name="connsiteY2" fmla="*/ 0 h 329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2901" h="3296991">
                  <a:moveTo>
                    <a:pt x="0" y="3296991"/>
                  </a:moveTo>
                  <a:cubicBezTo>
                    <a:pt x="89078" y="2348247"/>
                    <a:pt x="178157" y="1399504"/>
                    <a:pt x="746974" y="850006"/>
                  </a:cubicBezTo>
                  <a:cubicBezTo>
                    <a:pt x="1315791" y="300508"/>
                    <a:pt x="2364346" y="150254"/>
                    <a:pt x="3412901" y="0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F933032C-D2BD-4D31-B103-407472905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159" y="3503244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CEEC6B9-7F32-4E07-9BF7-E2514573D0F1}"/>
                </a:ext>
              </a:extLst>
            </p:cNvPr>
            <p:cNvSpPr txBox="1"/>
            <p:nvPr/>
          </p:nvSpPr>
          <p:spPr>
            <a:xfrm>
              <a:off x="2745617" y="349180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98B5A0A-9F43-40F7-924B-839D8A2C8368}"/>
              </a:ext>
            </a:extLst>
          </p:cNvPr>
          <p:cNvGrpSpPr/>
          <p:nvPr/>
        </p:nvGrpSpPr>
        <p:grpSpPr>
          <a:xfrm>
            <a:off x="1395316" y="2667222"/>
            <a:ext cx="3425780" cy="3322749"/>
            <a:chOff x="1764406" y="2653048"/>
            <a:chExt cx="3425780" cy="3322749"/>
          </a:xfrm>
        </p:grpSpPr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481EB202-8B67-4121-A573-DA31FA15F063}"/>
                </a:ext>
              </a:extLst>
            </p:cNvPr>
            <p:cNvSpPr/>
            <p:nvPr/>
          </p:nvSpPr>
          <p:spPr>
            <a:xfrm>
              <a:off x="1764406" y="2653048"/>
              <a:ext cx="3425780" cy="3322749"/>
            </a:xfrm>
            <a:custGeom>
              <a:avLst/>
              <a:gdLst>
                <a:gd name="connsiteX0" fmla="*/ 0 w 3425780"/>
                <a:gd name="connsiteY0" fmla="*/ 3322749 h 3322749"/>
                <a:gd name="connsiteX1" fmla="*/ 1339402 w 3425780"/>
                <a:gd name="connsiteY1" fmla="*/ 1287887 h 3322749"/>
                <a:gd name="connsiteX2" fmla="*/ 3425780 w 3425780"/>
                <a:gd name="connsiteY2" fmla="*/ 0 h 3322749"/>
                <a:gd name="connsiteX3" fmla="*/ 3425780 w 3425780"/>
                <a:gd name="connsiteY3" fmla="*/ 0 h 3322749"/>
                <a:gd name="connsiteX4" fmla="*/ 3400022 w 3425780"/>
                <a:gd name="connsiteY4" fmla="*/ 38637 h 332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5780" h="3322749">
                  <a:moveTo>
                    <a:pt x="0" y="3322749"/>
                  </a:moveTo>
                  <a:cubicBezTo>
                    <a:pt x="384219" y="2582213"/>
                    <a:pt x="768439" y="1841678"/>
                    <a:pt x="1339402" y="1287887"/>
                  </a:cubicBezTo>
                  <a:cubicBezTo>
                    <a:pt x="1910365" y="734096"/>
                    <a:pt x="3425780" y="0"/>
                    <a:pt x="3425780" y="0"/>
                  </a:cubicBezTo>
                  <a:lnTo>
                    <a:pt x="3425780" y="0"/>
                  </a:lnTo>
                  <a:lnTo>
                    <a:pt x="3400022" y="3863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E2862172-19E3-4BE7-AB70-BEA441346DC6}"/>
                </a:ext>
              </a:extLst>
            </p:cNvPr>
            <p:cNvSpPr txBox="1"/>
            <p:nvPr/>
          </p:nvSpPr>
          <p:spPr>
            <a:xfrm>
              <a:off x="3250884" y="407161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26C1131-FE1E-4B95-83EF-E369FC5AEB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558" y="4073429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7FDB6A22-9777-422A-9EC9-82048E4E702E}"/>
              </a:ext>
            </a:extLst>
          </p:cNvPr>
          <p:cNvGrpSpPr/>
          <p:nvPr/>
        </p:nvGrpSpPr>
        <p:grpSpPr>
          <a:xfrm>
            <a:off x="1383510" y="2681174"/>
            <a:ext cx="3552762" cy="3305908"/>
            <a:chOff x="1752600" y="2667000"/>
            <a:chExt cx="3552762" cy="3305908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5A295202-EECA-4EAA-8010-62E2E7554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600" y="2667000"/>
              <a:ext cx="3429000" cy="33059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BF153661-2017-478C-932C-09B43BA4FE27}"/>
                </a:ext>
              </a:extLst>
            </p:cNvPr>
            <p:cNvSpPr txBox="1"/>
            <p:nvPr/>
          </p:nvSpPr>
          <p:spPr>
            <a:xfrm>
              <a:off x="3120148" y="4960255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 (random guess)</a:t>
              </a:r>
            </a:p>
          </p:txBody>
        </p: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D9AB2EC-50B9-45D4-A374-7F8744D24A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7822" y="4962071"/>
              <a:ext cx="299644" cy="1273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39" name="Table 539">
            <a:extLst>
              <a:ext uri="{FF2B5EF4-FFF2-40B4-BE49-F238E27FC236}">
                <a16:creationId xmlns:a16="http://schemas.microsoft.com/office/drawing/2014/main" id="{1A582F91-A756-4379-87B2-45D11103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790987"/>
              </p:ext>
            </p:extLst>
          </p:nvPr>
        </p:nvGraphicFramePr>
        <p:xfrm>
          <a:off x="5271404" y="3097740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72872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59861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different…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05" name="Rectangle: Rounded Corners 504">
            <a:extLst>
              <a:ext uri="{FF2B5EF4-FFF2-40B4-BE49-F238E27FC236}">
                <a16:creationId xmlns:a16="http://schemas.microsoft.com/office/drawing/2014/main" id="{696C7277-07E3-48EC-BE39-AFB402E56522}"/>
              </a:ext>
            </a:extLst>
          </p:cNvPr>
          <p:cNvSpPr/>
          <p:nvPr/>
        </p:nvSpPr>
        <p:spPr>
          <a:xfrm>
            <a:off x="942595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Imputation techniques</a:t>
            </a: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C7D61B2F-B2D4-4E0B-B19B-CBE91607E7EC}"/>
              </a:ext>
            </a:extLst>
          </p:cNvPr>
          <p:cNvSpPr/>
          <p:nvPr/>
        </p:nvSpPr>
        <p:spPr>
          <a:xfrm>
            <a:off x="948467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balancing methods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9CD9CF14-E4B0-4B33-B253-3C1A5BE660D9}"/>
              </a:ext>
            </a:extLst>
          </p:cNvPr>
          <p:cNvSpPr/>
          <p:nvPr/>
        </p:nvSpPr>
        <p:spPr>
          <a:xfrm>
            <a:off x="2579548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New features </a:t>
            </a:r>
          </a:p>
        </p:txBody>
      </p: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AC9C934D-3126-4F20-BE36-0BC786D60899}"/>
              </a:ext>
            </a:extLst>
          </p:cNvPr>
          <p:cNvSpPr/>
          <p:nvPr/>
        </p:nvSpPr>
        <p:spPr>
          <a:xfrm>
            <a:off x="942595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Data scalers</a:t>
            </a:r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F3C72415-4F37-482B-A23E-732CA7E14985}"/>
              </a:ext>
            </a:extLst>
          </p:cNvPr>
          <p:cNvSpPr/>
          <p:nvPr/>
        </p:nvSpPr>
        <p:spPr>
          <a:xfrm>
            <a:off x="5809974" y="1536358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Cross-validation schemes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64ADC3CF-826A-4943-BA2B-437A401A064C}"/>
              </a:ext>
            </a:extLst>
          </p:cNvPr>
          <p:cNvSpPr/>
          <p:nvPr/>
        </p:nvSpPr>
        <p:spPr>
          <a:xfrm>
            <a:off x="5813182" y="3210833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Models/</a:t>
            </a:r>
          </a:p>
          <a:p>
            <a:pPr algn="ctr"/>
            <a:r>
              <a:rPr lang="en-US" sz="2200" dirty="0"/>
              <a:t>algorithms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A2915CF5-CF2B-4367-915D-98E911722020}"/>
              </a:ext>
            </a:extLst>
          </p:cNvPr>
          <p:cNvSpPr/>
          <p:nvPr/>
        </p:nvSpPr>
        <p:spPr>
          <a:xfrm>
            <a:off x="5809974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Hyper-parameters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99F42A59-5E36-4DEE-BA17-51D0E7EF5F49}"/>
              </a:ext>
            </a:extLst>
          </p:cNvPr>
          <p:cNvSpPr/>
          <p:nvPr/>
        </p:nvSpPr>
        <p:spPr>
          <a:xfrm>
            <a:off x="4206171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Numbers of features</a:t>
            </a: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3C24CD24-FB27-4A8F-81A0-8178F7F93420}"/>
              </a:ext>
            </a:extLst>
          </p:cNvPr>
          <p:cNvSpPr/>
          <p:nvPr/>
        </p:nvSpPr>
        <p:spPr>
          <a:xfrm>
            <a:off x="4210629" y="1550796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 err="1"/>
              <a:t>Combina-tions</a:t>
            </a:r>
            <a:r>
              <a:rPr lang="en-US" sz="2200" dirty="0"/>
              <a:t> of features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B8FAF3-5E16-40EF-906A-F5FFCA4CEB50}"/>
              </a:ext>
            </a:extLst>
          </p:cNvPr>
          <p:cNvSpPr/>
          <p:nvPr/>
        </p:nvSpPr>
        <p:spPr>
          <a:xfrm>
            <a:off x="7423763" y="2636124"/>
            <a:ext cx="1092201" cy="2808915"/>
          </a:xfrm>
          <a:prstGeom prst="rightArrow">
            <a:avLst>
              <a:gd name="adj1" fmla="val 50000"/>
              <a:gd name="adj2" fmla="val 3362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BBA77D-D33D-4BA5-9641-8CD2E2EE1741}"/>
              </a:ext>
            </a:extLst>
          </p:cNvPr>
          <p:cNvSpPr/>
          <p:nvPr/>
        </p:nvSpPr>
        <p:spPr>
          <a:xfrm>
            <a:off x="8621319" y="2592574"/>
            <a:ext cx="2859481" cy="2773745"/>
          </a:xfrm>
          <a:prstGeom prst="roundRect">
            <a:avLst>
              <a:gd name="adj" fmla="val 229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 “optimal” model </a:t>
            </a:r>
          </a:p>
          <a:p>
            <a:pPr algn="ctr"/>
            <a:r>
              <a:rPr lang="en-US" sz="2800" dirty="0"/>
              <a:t>based on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training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77EAAE-FE9E-4ED2-9888-4448B206ABE8}"/>
              </a:ext>
            </a:extLst>
          </p:cNvPr>
          <p:cNvSpPr/>
          <p:nvPr/>
        </p:nvSpPr>
        <p:spPr>
          <a:xfrm>
            <a:off x="2579548" y="321451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</a:t>
            </a:r>
            <a:r>
              <a:rPr lang="en-US" sz="2200" dirty="0" err="1"/>
              <a:t>transfor-mation</a:t>
            </a:r>
            <a:endParaRPr lang="en-US" sz="2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F0FA13-F582-45C7-B2CE-F8939F101E7D}"/>
              </a:ext>
            </a:extLst>
          </p:cNvPr>
          <p:cNvSpPr/>
          <p:nvPr/>
        </p:nvSpPr>
        <p:spPr>
          <a:xfrm>
            <a:off x="2579548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Feature dimension reduction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F5E13F-6B63-46C3-91A1-05C58B37833E}"/>
              </a:ext>
            </a:extLst>
          </p:cNvPr>
          <p:cNvSpPr/>
          <p:nvPr/>
        </p:nvSpPr>
        <p:spPr>
          <a:xfrm>
            <a:off x="4210629" y="4892675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Parameter search methods</a:t>
            </a:r>
          </a:p>
        </p:txBody>
      </p:sp>
    </p:spTree>
    <p:extLst>
      <p:ext uri="{BB962C8B-B14F-4D97-AF65-F5344CB8AC3E}">
        <p14:creationId xmlns:p14="http://schemas.microsoft.com/office/powerpoint/2010/main" val="30801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  <p:bldP spid="517" grpId="0" animBg="1"/>
      <p:bldP spid="518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F2A02F-8E70-4A73-ABE6-9F7B6624F921}"/>
              </a:ext>
            </a:extLst>
          </p:cNvPr>
          <p:cNvGrpSpPr/>
          <p:nvPr/>
        </p:nvGrpSpPr>
        <p:grpSpPr>
          <a:xfrm>
            <a:off x="914400" y="2126402"/>
            <a:ext cx="4983100" cy="4579198"/>
            <a:chOff x="914400" y="2126402"/>
            <a:chExt cx="4983100" cy="457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C9056-D3A6-4CA2-87DD-3EA2785B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26402"/>
              <a:ext cx="4983100" cy="2986196"/>
            </a:xfrm>
            <a:prstGeom prst="rect">
              <a:avLst/>
            </a:prstGeom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2152A9D-C081-49E2-A07C-B0A9EB89CC73}"/>
                </a:ext>
              </a:extLst>
            </p:cNvPr>
            <p:cNvSpPr/>
            <p:nvPr/>
          </p:nvSpPr>
          <p:spPr>
            <a:xfrm rot="5400000">
              <a:off x="3213542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3544DF4-EC36-4432-9EA8-CEA6EE8C990F}"/>
                </a:ext>
              </a:extLst>
            </p:cNvPr>
            <p:cNvSpPr/>
            <p:nvPr/>
          </p:nvSpPr>
          <p:spPr>
            <a:xfrm>
              <a:off x="2286000" y="565363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Original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6.1 Feature selection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Determining how important a feature is through permutation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716EE6-CCAF-4C86-91D0-7FBAA57790E3}"/>
              </a:ext>
            </a:extLst>
          </p:cNvPr>
          <p:cNvSpPr/>
          <p:nvPr/>
        </p:nvSpPr>
        <p:spPr>
          <a:xfrm>
            <a:off x="3403107" y="2737345"/>
            <a:ext cx="1340028" cy="2375253"/>
          </a:xfrm>
          <a:prstGeom prst="roundRect">
            <a:avLst>
              <a:gd name="adj" fmla="val 24411"/>
            </a:avLst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1FBC1-EF61-48A9-82BA-870E9FE2967E}"/>
              </a:ext>
            </a:extLst>
          </p:cNvPr>
          <p:cNvGrpSpPr/>
          <p:nvPr/>
        </p:nvGrpSpPr>
        <p:grpSpPr>
          <a:xfrm>
            <a:off x="6315095" y="2126402"/>
            <a:ext cx="4983100" cy="3077826"/>
            <a:chOff x="6315095" y="2126402"/>
            <a:chExt cx="4983100" cy="30778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4303962-7B5A-4486-A310-BCA0E90F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095" y="2126402"/>
              <a:ext cx="4983100" cy="29861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5A543F-4B70-41F4-8872-8FAD9217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1600" y="2743200"/>
              <a:ext cx="1080171" cy="4000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17B820-864B-4F10-BC11-35888CB2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0650" y="3823119"/>
              <a:ext cx="952535" cy="3048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185C5A-9866-470B-B3F3-58CF9674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398" y="4219560"/>
              <a:ext cx="762032" cy="3175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D04140-8F67-49FE-BF69-ED7D495E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1600" y="4691030"/>
              <a:ext cx="985342" cy="513198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3D7C877-DC57-469E-A2D2-C8C21162C3CD}"/>
                </a:ext>
              </a:extLst>
            </p:cNvPr>
            <p:cNvSpPr/>
            <p:nvPr/>
          </p:nvSpPr>
          <p:spPr>
            <a:xfrm>
              <a:off x="8731744" y="2724226"/>
              <a:ext cx="1340027" cy="2480002"/>
            </a:xfrm>
            <a:prstGeom prst="roundRect">
              <a:avLst>
                <a:gd name="adj" fmla="val 26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E9F6D3-D3D2-406E-80C5-ABB2B108B2ED}"/>
              </a:ext>
            </a:extLst>
          </p:cNvPr>
          <p:cNvGrpSpPr/>
          <p:nvPr/>
        </p:nvGrpSpPr>
        <p:grpSpPr>
          <a:xfrm>
            <a:off x="7614637" y="5264998"/>
            <a:ext cx="2215130" cy="1431092"/>
            <a:chOff x="7614637" y="5264998"/>
            <a:chExt cx="2215130" cy="1431092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32B41B9-774C-42E9-9676-039144AE18D2}"/>
                </a:ext>
              </a:extLst>
            </p:cNvPr>
            <p:cNvSpPr/>
            <p:nvPr/>
          </p:nvSpPr>
          <p:spPr>
            <a:xfrm rot="5400000">
              <a:off x="8542179" y="4579461"/>
              <a:ext cx="379129" cy="1750203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4024763-8D3E-48F8-AE31-E6A760E4DDC3}"/>
                </a:ext>
              </a:extLst>
            </p:cNvPr>
            <p:cNvSpPr/>
            <p:nvPr/>
          </p:nvSpPr>
          <p:spPr>
            <a:xfrm>
              <a:off x="7614637" y="5644127"/>
              <a:ext cx="2215130" cy="1051963"/>
            </a:xfrm>
            <a:prstGeom prst="roundRect">
              <a:avLst>
                <a:gd name="adj" fmla="val 2290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“Permuted” model</a:t>
              </a:r>
              <a:endParaRPr lang="en-US" sz="28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82221-CDAB-4CB4-B74B-D61F924233AE}"/>
              </a:ext>
            </a:extLst>
          </p:cNvPr>
          <p:cNvGrpSpPr/>
          <p:nvPr/>
        </p:nvGrpSpPr>
        <p:grpSpPr>
          <a:xfrm>
            <a:off x="4501130" y="5495761"/>
            <a:ext cx="3042669" cy="1200329"/>
            <a:chOff x="4501130" y="5495761"/>
            <a:chExt cx="3042669" cy="1200329"/>
          </a:xfrm>
        </p:grpSpPr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F3722C44-27BB-4F4F-9F11-815B06B813B9}"/>
                </a:ext>
              </a:extLst>
            </p:cNvPr>
            <p:cNvSpPr/>
            <p:nvPr/>
          </p:nvSpPr>
          <p:spPr>
            <a:xfrm>
              <a:off x="4501130" y="5791200"/>
              <a:ext cx="3042669" cy="701675"/>
            </a:xfrm>
            <a:prstGeom prst="left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C0A99A-7018-4D71-9180-FEF60696A46B}"/>
                </a:ext>
              </a:extLst>
            </p:cNvPr>
            <p:cNvSpPr txBox="1"/>
            <p:nvPr/>
          </p:nvSpPr>
          <p:spPr>
            <a:xfrm>
              <a:off x="4971688" y="5495761"/>
              <a:ext cx="21723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Importance</a:t>
              </a:r>
            </a:p>
            <a:p>
              <a:pPr algn="ctr"/>
              <a:r>
                <a:rPr lang="en-US" dirty="0"/>
                <a:t>proportional to</a:t>
              </a:r>
            </a:p>
            <a:p>
              <a:pPr algn="ctr"/>
              <a:r>
                <a:rPr lang="en-US" dirty="0"/>
                <a:t>reduction in</a:t>
              </a:r>
            </a:p>
            <a:p>
              <a:pPr algn="ctr"/>
              <a:r>
                <a:rPr lang="en-US" dirty="0"/>
                <a:t>model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6.2 Retrain model using fewer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Repeat step 2~5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A94B39-FD0F-E329-FA35-EAC82DCC4777}"/>
              </a:ext>
            </a:extLst>
          </p:cNvPr>
          <p:cNvSpPr txBox="1">
            <a:spLocks/>
          </p:cNvSpPr>
          <p:nvPr/>
        </p:nvSpPr>
        <p:spPr bwMode="auto">
          <a:xfrm>
            <a:off x="711200" y="2057400"/>
            <a:ext cx="10775820" cy="4435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QUESTION:  </a:t>
            </a:r>
          </a:p>
          <a:p>
            <a:pPr lvl="1"/>
            <a:r>
              <a:rPr lang="en-US" dirty="0"/>
              <a:t>Why do we need to do this?</a:t>
            </a:r>
          </a:p>
        </p:txBody>
      </p:sp>
    </p:spTree>
    <p:extLst>
      <p:ext uri="{BB962C8B-B14F-4D97-AF65-F5344CB8AC3E}">
        <p14:creationId xmlns:p14="http://schemas.microsoft.com/office/powerpoint/2010/main" val="38816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2F3D-23B6-34E2-A9B3-EC8B7E83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career stages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B31BB-67A7-719E-0317-867231AB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2560F-452D-2A5C-E7FB-0AD23FD0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92" y="1178745"/>
            <a:ext cx="5611008" cy="5496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F54B7C-E8A4-C28D-B2EB-15B5B11A3184}"/>
              </a:ext>
            </a:extLst>
          </p:cNvPr>
          <p:cNvSpPr txBox="1"/>
          <p:nvPr/>
        </p:nvSpPr>
        <p:spPr>
          <a:xfrm>
            <a:off x="3733800" y="327660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Staff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6A13E-C76E-2BA6-677D-C57A42849B88}"/>
              </a:ext>
            </a:extLst>
          </p:cNvPr>
          <p:cNvSpPr txBox="1"/>
          <p:nvPr/>
        </p:nvSpPr>
        <p:spPr>
          <a:xfrm>
            <a:off x="4419600" y="5105400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Postdoc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8242D-A267-CD26-852C-3875556AAEB0}"/>
              </a:ext>
            </a:extLst>
          </p:cNvPr>
          <p:cNvSpPr txBox="1"/>
          <p:nvPr/>
        </p:nvSpPr>
        <p:spPr>
          <a:xfrm>
            <a:off x="6054749" y="413064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Grad student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444D9-68F4-BBA1-E850-5C11B7BEA218}"/>
              </a:ext>
            </a:extLst>
          </p:cNvPr>
          <p:cNvSpPr txBox="1"/>
          <p:nvPr/>
        </p:nvSpPr>
        <p:spPr>
          <a:xfrm>
            <a:off x="6281916" y="167640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Faculty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0369E-DC76-01AD-5999-192B2748E19A}"/>
              </a:ext>
            </a:extLst>
          </p:cNvPr>
          <p:cNvSpPr txBox="1"/>
          <p:nvPr/>
        </p:nvSpPr>
        <p:spPr>
          <a:xfrm>
            <a:off x="7821890" y="1989093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Project manager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47EA-B334-CD9A-D1AF-D1094AEA4D99}"/>
              </a:ext>
            </a:extLst>
          </p:cNvPr>
          <p:cNvSpPr txBox="1"/>
          <p:nvPr/>
        </p:nvSpPr>
        <p:spPr>
          <a:xfrm>
            <a:off x="8444011" y="3206195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Research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7CA28-E16F-4B85-B2ED-D59AFC4EBCDE}"/>
              </a:ext>
            </a:extLst>
          </p:cNvPr>
          <p:cNvSpPr txBox="1"/>
          <p:nvPr/>
        </p:nvSpPr>
        <p:spPr>
          <a:xfrm>
            <a:off x="8305800" y="2829037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Research assistant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514236-B14F-D417-5653-28E459EB8AD3}"/>
              </a:ext>
            </a:extLst>
          </p:cNvPr>
          <p:cNvSpPr txBox="1"/>
          <p:nvPr/>
        </p:nvSpPr>
        <p:spPr>
          <a:xfrm>
            <a:off x="8173453" y="2419625"/>
            <a:ext cx="235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PNNL scientist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F43A5C-D7D3-8A6F-B854-8F85A8627249}"/>
              </a:ext>
            </a:extLst>
          </p:cNvPr>
          <p:cNvSpPr txBox="1"/>
          <p:nvPr/>
        </p:nvSpPr>
        <p:spPr>
          <a:xfrm>
            <a:off x="8489206" y="3625172"/>
            <a:ext cx="2145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ANL scientist</a:t>
            </a:r>
          </a:p>
        </p:txBody>
      </p:sp>
    </p:spTree>
    <p:extLst>
      <p:ext uri="{BB962C8B-B14F-4D97-AF65-F5344CB8AC3E}">
        <p14:creationId xmlns:p14="http://schemas.microsoft.com/office/powerpoint/2010/main" val="25223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7.1 Apply the best model to the test set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By creating a confusion matrix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Then calculate evaluation metrics (e.g., ROC=AUC)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5DED5269-DC0D-4545-99A8-1077CFCBF3C6}"/>
              </a:ext>
            </a:extLst>
          </p:cNvPr>
          <p:cNvSpPr/>
          <p:nvPr/>
        </p:nvSpPr>
        <p:spPr>
          <a:xfrm flipV="1">
            <a:off x="8001000" y="4811376"/>
            <a:ext cx="990600" cy="1417854"/>
          </a:xfrm>
          <a:prstGeom prst="bentArrow">
            <a:avLst>
              <a:gd name="adj1" fmla="val 35736"/>
              <a:gd name="adj2" fmla="val 17868"/>
              <a:gd name="adj3" fmla="val 10048"/>
              <a:gd name="adj4" fmla="val 7298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DBB585-4D3C-4533-A163-23F1774498B9}"/>
              </a:ext>
            </a:extLst>
          </p:cNvPr>
          <p:cNvGrpSpPr/>
          <p:nvPr/>
        </p:nvGrpSpPr>
        <p:grpSpPr>
          <a:xfrm>
            <a:off x="2026865" y="3616834"/>
            <a:ext cx="2229020" cy="1311363"/>
            <a:chOff x="563657" y="1956397"/>
            <a:chExt cx="2229020" cy="131136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DC365E1-48C3-49D8-9246-DBD9308F4F4C}"/>
                </a:ext>
              </a:extLst>
            </p:cNvPr>
            <p:cNvSpPr/>
            <p:nvPr/>
          </p:nvSpPr>
          <p:spPr>
            <a:xfrm>
              <a:off x="1592761" y="1956397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Training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  <p:sp>
          <p:nvSpPr>
            <p:cNvPr id="39" name="Arrow: Bent 38">
              <a:extLst>
                <a:ext uri="{FF2B5EF4-FFF2-40B4-BE49-F238E27FC236}">
                  <a16:creationId xmlns:a16="http://schemas.microsoft.com/office/drawing/2014/main" id="{FCA88E10-1AF4-42C2-B537-E119277EFC0B}"/>
                </a:ext>
              </a:extLst>
            </p:cNvPr>
            <p:cNvSpPr/>
            <p:nvPr/>
          </p:nvSpPr>
          <p:spPr>
            <a:xfrm>
              <a:off x="563657" y="2205907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B1DE1C-542B-4C64-84E2-E16368A9523A}"/>
                </a:ext>
              </a:extLst>
            </p:cNvPr>
            <p:cNvSpPr txBox="1"/>
            <p:nvPr/>
          </p:nvSpPr>
          <p:spPr>
            <a:xfrm>
              <a:off x="828621" y="23706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80%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5BE96F-1DCF-458B-B48A-3F036B8F3BB3}"/>
              </a:ext>
            </a:extLst>
          </p:cNvPr>
          <p:cNvGrpSpPr/>
          <p:nvPr/>
        </p:nvGrpSpPr>
        <p:grpSpPr>
          <a:xfrm>
            <a:off x="2026865" y="5394237"/>
            <a:ext cx="2232085" cy="1311363"/>
            <a:chOff x="563657" y="3733800"/>
            <a:chExt cx="2232085" cy="1311363"/>
          </a:xfrm>
          <a:solidFill>
            <a:schemeClr val="bg1">
              <a:lumMod val="75000"/>
            </a:schemeClr>
          </a:solidFill>
        </p:grpSpPr>
        <p:sp>
          <p:nvSpPr>
            <p:cNvPr id="42" name="Arrow: Bent 41">
              <a:extLst>
                <a:ext uri="{FF2B5EF4-FFF2-40B4-BE49-F238E27FC236}">
                  <a16:creationId xmlns:a16="http://schemas.microsoft.com/office/drawing/2014/main" id="{2610E0C7-F771-4C8B-A221-18BD2A07BAD4}"/>
                </a:ext>
              </a:extLst>
            </p:cNvPr>
            <p:cNvSpPr/>
            <p:nvPr/>
          </p:nvSpPr>
          <p:spPr>
            <a:xfrm flipV="1">
              <a:off x="563657" y="3948422"/>
              <a:ext cx="1027052" cy="817971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94F40D-9C04-4F59-A897-D4504318F623}"/>
                </a:ext>
              </a:extLst>
            </p:cNvPr>
            <p:cNvSpPr txBox="1"/>
            <p:nvPr/>
          </p:nvSpPr>
          <p:spPr>
            <a:xfrm>
              <a:off x="828620" y="4199461"/>
              <a:ext cx="64633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20%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732EA69-045E-438F-A335-4AB589C1F5BF}"/>
                </a:ext>
              </a:extLst>
            </p:cNvPr>
            <p:cNvSpPr/>
            <p:nvPr/>
          </p:nvSpPr>
          <p:spPr>
            <a:xfrm>
              <a:off x="1595826" y="3733800"/>
              <a:ext cx="1199916" cy="131136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i="1" dirty="0"/>
                <a:t>Testing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data</a:t>
              </a:r>
            </a:p>
          </p:txBody>
        </p: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F287239-3470-46D2-9A4A-141D6D5F631F}"/>
              </a:ext>
            </a:extLst>
          </p:cNvPr>
          <p:cNvSpPr/>
          <p:nvPr/>
        </p:nvSpPr>
        <p:spPr>
          <a:xfrm>
            <a:off x="4264067" y="5638848"/>
            <a:ext cx="5023449" cy="810448"/>
          </a:xfrm>
          <a:prstGeom prst="rightArrow">
            <a:avLst>
              <a:gd name="adj1" fmla="val 50000"/>
              <a:gd name="adj2" fmla="val 340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3B0860-D00F-40DE-85C0-8089CF65DB3A}"/>
              </a:ext>
            </a:extLst>
          </p:cNvPr>
          <p:cNvSpPr/>
          <p:nvPr/>
        </p:nvSpPr>
        <p:spPr>
          <a:xfrm>
            <a:off x="9296400" y="5394237"/>
            <a:ext cx="1199916" cy="1311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Model</a:t>
            </a:r>
          </a:p>
          <a:p>
            <a:pPr algn="ctr"/>
            <a:r>
              <a:rPr lang="en-US" sz="2000" dirty="0"/>
              <a:t>Perform-</a:t>
            </a:r>
          </a:p>
          <a:p>
            <a:pPr algn="ctr"/>
            <a:r>
              <a:rPr lang="en-US" sz="2000" dirty="0" err="1"/>
              <a:t>ance</a:t>
            </a:r>
            <a:endParaRPr lang="en-US" sz="20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E9E5F4-BD9E-4C2F-AFFC-B50A8AF55535}"/>
              </a:ext>
            </a:extLst>
          </p:cNvPr>
          <p:cNvGrpSpPr/>
          <p:nvPr/>
        </p:nvGrpSpPr>
        <p:grpSpPr>
          <a:xfrm>
            <a:off x="4264066" y="3565437"/>
            <a:ext cx="4498934" cy="1381673"/>
            <a:chOff x="3197266" y="1905000"/>
            <a:chExt cx="4498934" cy="1381673"/>
          </a:xfrm>
        </p:grpSpPr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E03D4B7-26EA-4F3F-B043-692CBE44D634}"/>
                </a:ext>
              </a:extLst>
            </p:cNvPr>
            <p:cNvSpPr/>
            <p:nvPr/>
          </p:nvSpPr>
          <p:spPr>
            <a:xfrm>
              <a:off x="3197266" y="2157311"/>
              <a:ext cx="3317175" cy="810448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514A978-C1D8-41AA-A545-F52601DB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572000" y="2185119"/>
              <a:ext cx="632734" cy="75483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57D8CA-B480-4EA7-A6CD-A0B3F1198C85}"/>
                </a:ext>
              </a:extLst>
            </p:cNvPr>
            <p:cNvSpPr txBox="1"/>
            <p:nvPr/>
          </p:nvSpPr>
          <p:spPr>
            <a:xfrm>
              <a:off x="4391953" y="2917341"/>
              <a:ext cx="1009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Training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8DB4EA2-4A52-4C4E-9136-BFC1250B14F6}"/>
                </a:ext>
              </a:extLst>
            </p:cNvPr>
            <p:cNvSpPr/>
            <p:nvPr/>
          </p:nvSpPr>
          <p:spPr>
            <a:xfrm>
              <a:off x="6496284" y="1905000"/>
              <a:ext cx="1199916" cy="131136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Output:</a:t>
              </a:r>
            </a:p>
            <a:p>
              <a:pPr algn="ctr"/>
              <a:r>
                <a:rPr lang="en-US" sz="2000" dirty="0"/>
                <a:t>ML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762E3B-4ACD-4730-A07A-3C204CB2F2D8}"/>
              </a:ext>
            </a:extLst>
          </p:cNvPr>
          <p:cNvSpPr/>
          <p:nvPr/>
        </p:nvSpPr>
        <p:spPr>
          <a:xfrm>
            <a:off x="1574239" y="4479837"/>
            <a:ext cx="1197864" cy="13113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Input:</a:t>
            </a:r>
          </a:p>
          <a:p>
            <a:pPr algn="ctr"/>
            <a:r>
              <a:rPr lang="en-US" sz="1600" dirty="0"/>
              <a:t>all instances</a:t>
            </a:r>
          </a:p>
          <a:p>
            <a:pPr algn="ctr"/>
            <a:r>
              <a:rPr lang="en-US" sz="1600" b="1" i="1" u="sng" dirty="0"/>
              <a:t>all</a:t>
            </a:r>
            <a:r>
              <a:rPr lang="en-US" sz="1600" dirty="0"/>
              <a:t> features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77B915-9631-4F23-A3B2-EC9528175958}"/>
              </a:ext>
            </a:extLst>
          </p:cNvPr>
          <p:cNvSpPr txBox="1"/>
          <p:nvPr/>
        </p:nvSpPr>
        <p:spPr>
          <a:xfrm>
            <a:off x="6704057" y="529212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343341"/>
              </p:ext>
            </p:extLst>
          </p:nvPr>
        </p:nvGraphicFramePr>
        <p:xfrm>
          <a:off x="9492736" y="114449"/>
          <a:ext cx="2394464" cy="2461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522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494390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756752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277293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47838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76306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7630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D63F56-7576-438D-9F78-4FC472E46EB9}"/>
              </a:ext>
            </a:extLst>
          </p:cNvPr>
          <p:cNvSpPr/>
          <p:nvPr/>
        </p:nvSpPr>
        <p:spPr>
          <a:xfrm>
            <a:off x="6146800" y="1345305"/>
            <a:ext cx="2921000" cy="439829"/>
          </a:xfrm>
          <a:custGeom>
            <a:avLst/>
            <a:gdLst>
              <a:gd name="connsiteX0" fmla="*/ 0 w 3484346"/>
              <a:gd name="connsiteY0" fmla="*/ 311258 h 311258"/>
              <a:gd name="connsiteX1" fmla="*/ 1674796 w 3484346"/>
              <a:gd name="connsiteY1" fmla="*/ 3249 h 311258"/>
              <a:gd name="connsiteX2" fmla="*/ 3484346 w 3484346"/>
              <a:gd name="connsiteY2" fmla="*/ 176504 h 31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346" h="311258">
                <a:moveTo>
                  <a:pt x="0" y="311258"/>
                </a:moveTo>
                <a:cubicBezTo>
                  <a:pt x="547036" y="168483"/>
                  <a:pt x="1094072" y="25708"/>
                  <a:pt x="1674796" y="3249"/>
                </a:cubicBezTo>
                <a:cubicBezTo>
                  <a:pt x="2255520" y="-19210"/>
                  <a:pt x="2869933" y="78647"/>
                  <a:pt x="3484346" y="176504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6" grpId="0" animBg="1"/>
      <p:bldP spid="53" grpId="0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7.2 Confusion matrix</a:t>
            </a:r>
          </a:p>
          <a:p>
            <a:pPr lvl="1"/>
            <a:r>
              <a:rPr lang="en-US" dirty="0"/>
              <a:t>Q: Which one is better?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aphicFrame>
        <p:nvGraphicFramePr>
          <p:cNvPr id="55" name="Table 539">
            <a:extLst>
              <a:ext uri="{FF2B5EF4-FFF2-40B4-BE49-F238E27FC236}">
                <a16:creationId xmlns:a16="http://schemas.microsoft.com/office/drawing/2014/main" id="{DDEE01EC-595E-456F-9DDD-E4140A9D2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20917"/>
              </p:ext>
            </p:extLst>
          </p:nvPr>
        </p:nvGraphicFramePr>
        <p:xfrm>
          <a:off x="1549400" y="2070099"/>
          <a:ext cx="3657600" cy="3352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876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755192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115595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62269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65155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103927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10392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  <p:graphicFrame>
        <p:nvGraphicFramePr>
          <p:cNvPr id="6" name="Table 539">
            <a:extLst>
              <a:ext uri="{FF2B5EF4-FFF2-40B4-BE49-F238E27FC236}">
                <a16:creationId xmlns:a16="http://schemas.microsoft.com/office/drawing/2014/main" id="{12A9E694-CE0E-6B80-88F1-8231A8ECB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529813"/>
              </p:ext>
            </p:extLst>
          </p:nvPr>
        </p:nvGraphicFramePr>
        <p:xfrm>
          <a:off x="6019800" y="2070100"/>
          <a:ext cx="3657600" cy="3352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876">
                  <a:extLst>
                    <a:ext uri="{9D8B030D-6E8A-4147-A177-3AD203B41FA5}">
                      <a16:colId xmlns:a16="http://schemas.microsoft.com/office/drawing/2014/main" val="1364153505"/>
                    </a:ext>
                  </a:extLst>
                </a:gridCol>
                <a:gridCol w="755192">
                  <a:extLst>
                    <a:ext uri="{9D8B030D-6E8A-4147-A177-3AD203B41FA5}">
                      <a16:colId xmlns:a16="http://schemas.microsoft.com/office/drawing/2014/main" val="506577563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600394282"/>
                    </a:ext>
                  </a:extLst>
                </a:gridCol>
                <a:gridCol w="1155956">
                  <a:extLst>
                    <a:ext uri="{9D8B030D-6E8A-4147-A177-3AD203B41FA5}">
                      <a16:colId xmlns:a16="http://schemas.microsoft.com/office/drawing/2014/main" val="1765202691"/>
                    </a:ext>
                  </a:extLst>
                </a:gridCol>
              </a:tblGrid>
              <a:tr h="62269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87408"/>
                  </a:ext>
                </a:extLst>
              </a:tr>
              <a:tr h="651552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62648"/>
                  </a:ext>
                </a:extLst>
              </a:tr>
              <a:tr h="103927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</a:p>
                  </a:txBody>
                  <a:tcPr vert="vert2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091001"/>
                  </a:ext>
                </a:extLst>
              </a:tr>
              <a:tr h="10392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32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7.3 Classification report</a:t>
            </a:r>
          </a:p>
          <a:p>
            <a:pPr lvl="1"/>
            <a:r>
              <a:rPr lang="en-US" dirty="0"/>
              <a:t>Commonly used evaluation metrics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AE049-359D-E65C-7016-1F1F3678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65118"/>
            <a:ext cx="8001000" cy="44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5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7.4 Graphics that help with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Evaluate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B7C25-7333-DCB0-213F-BCE65238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48822"/>
            <a:ext cx="9366828" cy="48589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F23182-78A1-5A7C-D94A-4E2B24D1CBB5}"/>
              </a:ext>
            </a:extLst>
          </p:cNvPr>
          <p:cNvSpPr txBox="1">
            <a:spLocks/>
          </p:cNvSpPr>
          <p:nvPr/>
        </p:nvSpPr>
        <p:spPr bwMode="auto">
          <a:xfrm>
            <a:off x="5943600" y="1524000"/>
            <a:ext cx="5543420" cy="49688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i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14B7-57AF-440D-A5C3-D0EC6BB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Interpret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5DD5-31EC-4959-A016-D96199BAB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33EBE1-D448-4D6F-A072-E251564A9E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Global vs. local interpretation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CD30-EA45-46DD-9F3F-7C0D8BD1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ACFE5D-7720-44A7-8305-BC137191B2F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F2417-FC62-4586-8576-FAB21EEA6C89}"/>
              </a:ext>
            </a:extLst>
          </p:cNvPr>
          <p:cNvSpPr/>
          <p:nvPr/>
        </p:nvSpPr>
        <p:spPr>
          <a:xfrm>
            <a:off x="422349" y="1816394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5586B4-3944-4927-B748-106E90234120}"/>
              </a:ext>
            </a:extLst>
          </p:cNvPr>
          <p:cNvSpPr/>
          <p:nvPr/>
        </p:nvSpPr>
        <p:spPr>
          <a:xfrm>
            <a:off x="567436" y="2439867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A0C69-1478-4A62-A889-70FC653492EC}"/>
              </a:ext>
            </a:extLst>
          </p:cNvPr>
          <p:cNvSpPr/>
          <p:nvPr/>
        </p:nvSpPr>
        <p:spPr>
          <a:xfrm>
            <a:off x="4098104" y="2439867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EFC2C5-E786-4BEA-805B-A30A19B9F268}"/>
              </a:ext>
            </a:extLst>
          </p:cNvPr>
          <p:cNvSpPr/>
          <p:nvPr/>
        </p:nvSpPr>
        <p:spPr>
          <a:xfrm>
            <a:off x="2230334" y="2798666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C5BFC-0E53-4457-8C63-2455DA4F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7" y="2513328"/>
            <a:ext cx="1195387" cy="1381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C990E-8693-4020-A07D-068DD7411E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465295" y="2490598"/>
            <a:ext cx="1194679" cy="1425212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1D87A4-3F8F-4E18-8712-707F67706177}"/>
              </a:ext>
            </a:extLst>
          </p:cNvPr>
          <p:cNvSpPr/>
          <p:nvPr/>
        </p:nvSpPr>
        <p:spPr>
          <a:xfrm>
            <a:off x="4308549" y="1130594"/>
            <a:ext cx="1343247" cy="1045305"/>
          </a:xfrm>
          <a:prstGeom prst="wedgeRoundRectCallout">
            <a:avLst>
              <a:gd name="adj1" fmla="val 9548"/>
              <a:gd name="adj2" fmla="val 89875"/>
              <a:gd name="adj3" fmla="val 16667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how and why does this work?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18FABB-DB4B-43E3-8CE4-177395677032}"/>
              </a:ext>
            </a:extLst>
          </p:cNvPr>
          <p:cNvSpPr/>
          <p:nvPr/>
        </p:nvSpPr>
        <p:spPr>
          <a:xfrm>
            <a:off x="733839" y="4491991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Trouble-shooting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42975C-5948-4217-87D3-FFBA237FE36A}"/>
              </a:ext>
            </a:extLst>
          </p:cNvPr>
          <p:cNvSpPr/>
          <p:nvPr/>
        </p:nvSpPr>
        <p:spPr>
          <a:xfrm>
            <a:off x="2354573" y="4509894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Novel insights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DB7D20-84BD-4528-B244-6EEF0DD6C97E}"/>
              </a:ext>
            </a:extLst>
          </p:cNvPr>
          <p:cNvSpPr/>
          <p:nvPr/>
        </p:nvSpPr>
        <p:spPr>
          <a:xfrm>
            <a:off x="3962400" y="4514947"/>
            <a:ext cx="1505226" cy="1600200"/>
          </a:xfrm>
          <a:prstGeom prst="roundRect">
            <a:avLst>
              <a:gd name="adj" fmla="val 2290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Trust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AC503-D4B8-4210-9278-D3349B0BA817}"/>
              </a:ext>
            </a:extLst>
          </p:cNvPr>
          <p:cNvSpPr txBox="1"/>
          <p:nvPr/>
        </p:nvSpPr>
        <p:spPr>
          <a:xfrm>
            <a:off x="7010400" y="6220605"/>
            <a:ext cx="469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Azodi, Tang, Shiu (2020) Trends in Genetics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6D606B-E34E-45DD-835A-2B7AF7F2A780}"/>
              </a:ext>
            </a:extLst>
          </p:cNvPr>
          <p:cNvSpPr/>
          <p:nvPr/>
        </p:nvSpPr>
        <p:spPr>
          <a:xfrm>
            <a:off x="6716802" y="1931627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Global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71CBBD-8606-4E97-B1ED-C34887CDF28B}"/>
              </a:ext>
            </a:extLst>
          </p:cNvPr>
          <p:cNvSpPr/>
          <p:nvPr/>
        </p:nvSpPr>
        <p:spPr>
          <a:xfrm>
            <a:off x="8469403" y="1931627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the entire model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347ED09-5406-4CA4-83F0-57A571456778}"/>
              </a:ext>
            </a:extLst>
          </p:cNvPr>
          <p:cNvSpPr/>
          <p:nvPr/>
        </p:nvSpPr>
        <p:spPr>
          <a:xfrm>
            <a:off x="7808934" y="2290426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6839C6-2581-4397-87E9-7AC1EE8290F3}"/>
              </a:ext>
            </a:extLst>
          </p:cNvPr>
          <p:cNvSpPr/>
          <p:nvPr/>
        </p:nvSpPr>
        <p:spPr>
          <a:xfrm>
            <a:off x="6716802" y="3609114"/>
            <a:ext cx="1092131" cy="14973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9F9C41-896B-4E3C-B2CE-A66310EEFE2A}"/>
              </a:ext>
            </a:extLst>
          </p:cNvPr>
          <p:cNvSpPr/>
          <p:nvPr/>
        </p:nvSpPr>
        <p:spPr>
          <a:xfrm>
            <a:off x="8469403" y="3609114"/>
            <a:ext cx="2884398" cy="14973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Explaining the relationship between </a:t>
            </a:r>
          </a:p>
          <a:p>
            <a:pPr algn="ctr"/>
            <a:r>
              <a:rPr lang="en-US" sz="2000" dirty="0"/>
              <a:t>features and labels </a:t>
            </a:r>
            <a:r>
              <a:rPr lang="en-US" sz="2000" b="1" dirty="0">
                <a:solidFill>
                  <a:srgbClr val="FFFF00"/>
                </a:solidFill>
              </a:rPr>
              <a:t>based on 1 or few instances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309A9B1-6CF0-42CB-8DB5-6BA582813B0B}"/>
              </a:ext>
            </a:extLst>
          </p:cNvPr>
          <p:cNvSpPr/>
          <p:nvPr/>
        </p:nvSpPr>
        <p:spPr>
          <a:xfrm>
            <a:off x="7808934" y="3967913"/>
            <a:ext cx="660469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6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EC-CE39-4F28-9155-C66073F4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what we have done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0012-5E4B-4F62-BF98-EEECB8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60937" y="6660861"/>
            <a:ext cx="580685" cy="322990"/>
          </a:xfrm>
        </p:spPr>
        <p:txBody>
          <a:bodyPr/>
          <a:lstStyle/>
          <a:p>
            <a:pPr>
              <a:defRPr/>
            </a:pPr>
            <a:fld id="{72F3A524-285E-476C-A9E3-6B00CAF2053B}" type="slidenum">
              <a:rPr lang="en-US" sz="1600" smtClean="0"/>
              <a:pPr>
                <a:defRPr/>
              </a:pPr>
              <a:t>35</a:t>
            </a:fld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E0132-DC50-47A2-8CBD-49F22F13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ML workflow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176A10-D0D3-414A-B5C7-075D71A12E88}"/>
              </a:ext>
            </a:extLst>
          </p:cNvPr>
          <p:cNvGrpSpPr/>
          <p:nvPr/>
        </p:nvGrpSpPr>
        <p:grpSpPr>
          <a:xfrm>
            <a:off x="4572000" y="1910948"/>
            <a:ext cx="2063712" cy="1823474"/>
            <a:chOff x="4572000" y="1910948"/>
            <a:chExt cx="2063712" cy="18234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BAC8157-D271-49F1-A703-BD6047F3BA6F}"/>
                </a:ext>
              </a:extLst>
            </p:cNvPr>
            <p:cNvSpPr/>
            <p:nvPr/>
          </p:nvSpPr>
          <p:spPr>
            <a:xfrm>
              <a:off x="5492712" y="257438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  <a:p>
              <a:pPr algn="ctr"/>
              <a:r>
                <a:rPr lang="en-US" sz="1600" dirty="0"/>
                <a:t>(engineered)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339C1DA-18A9-4FAF-8DA8-CFB1CB95D819}"/>
                </a:ext>
              </a:extLst>
            </p:cNvPr>
            <p:cNvSpPr/>
            <p:nvPr/>
          </p:nvSpPr>
          <p:spPr>
            <a:xfrm>
              <a:off x="4731630" y="2851834"/>
              <a:ext cx="773844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65558C-BA8C-4A9D-8577-3FBFA43310AD}"/>
                </a:ext>
              </a:extLst>
            </p:cNvPr>
            <p:cNvSpPr txBox="1"/>
            <p:nvPr/>
          </p:nvSpPr>
          <p:spPr>
            <a:xfrm>
              <a:off x="4572000" y="1910948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4:</a:t>
              </a:r>
            </a:p>
            <a:p>
              <a:pPr algn="ctr"/>
              <a:r>
                <a:rPr lang="en-US" sz="1600" dirty="0"/>
                <a:t>Engineer</a:t>
              </a:r>
            </a:p>
            <a:p>
              <a:pPr algn="ctr"/>
              <a:r>
                <a:rPr lang="en-US" sz="1600" dirty="0"/>
                <a:t>features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F1A48C-E7CD-4414-8C6D-F78F0D65B290}"/>
              </a:ext>
            </a:extLst>
          </p:cNvPr>
          <p:cNvGrpSpPr/>
          <p:nvPr/>
        </p:nvGrpSpPr>
        <p:grpSpPr>
          <a:xfrm>
            <a:off x="6606955" y="3031577"/>
            <a:ext cx="5051876" cy="2298319"/>
            <a:chOff x="6606955" y="3031577"/>
            <a:chExt cx="5051876" cy="2298319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7AACB57C-336B-44F2-90F6-106832DC2B78}"/>
                </a:ext>
              </a:extLst>
            </p:cNvPr>
            <p:cNvSpPr/>
            <p:nvPr/>
          </p:nvSpPr>
          <p:spPr>
            <a:xfrm flipH="1" flipV="1">
              <a:off x="6606955" y="3705573"/>
              <a:ext cx="1429079" cy="1624323"/>
            </a:xfrm>
            <a:prstGeom prst="bentArrow">
              <a:avLst>
                <a:gd name="adj1" fmla="val 19600"/>
                <a:gd name="adj2" fmla="val 26879"/>
                <a:gd name="adj3" fmla="val 10048"/>
                <a:gd name="adj4" fmla="val 6377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0D28AD6B-283A-45CC-A9AE-9A6053C2C530}"/>
                </a:ext>
              </a:extLst>
            </p:cNvPr>
            <p:cNvSpPr/>
            <p:nvPr/>
          </p:nvSpPr>
          <p:spPr>
            <a:xfrm rot="5400000">
              <a:off x="8838266" y="1986032"/>
              <a:ext cx="1775019" cy="3866110"/>
            </a:xfrm>
            <a:prstGeom prst="uturnArrow">
              <a:avLst>
                <a:gd name="adj1" fmla="val 15630"/>
                <a:gd name="adj2" fmla="val 14536"/>
                <a:gd name="adj3" fmla="val 5037"/>
                <a:gd name="adj4" fmla="val 34737"/>
                <a:gd name="adj5" fmla="val 939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6D053-2474-405F-BD6F-872B278B5A4F}"/>
                </a:ext>
              </a:extLst>
            </p:cNvPr>
            <p:cNvSpPr txBox="1"/>
            <p:nvPr/>
          </p:nvSpPr>
          <p:spPr>
            <a:xfrm>
              <a:off x="9976162" y="4357958"/>
              <a:ext cx="710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Yes!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00B5F4-89BB-44AA-A082-23BCD96C29AD}"/>
              </a:ext>
            </a:extLst>
          </p:cNvPr>
          <p:cNvGrpSpPr/>
          <p:nvPr/>
        </p:nvGrpSpPr>
        <p:grpSpPr>
          <a:xfrm>
            <a:off x="8186150" y="2545541"/>
            <a:ext cx="1894374" cy="1160033"/>
            <a:chOff x="8186150" y="2545541"/>
            <a:chExt cx="1894374" cy="11600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357A85E-60B3-4235-8F8D-1441980EADDC}"/>
                </a:ext>
              </a:extLst>
            </p:cNvPr>
            <p:cNvSpPr/>
            <p:nvPr/>
          </p:nvSpPr>
          <p:spPr>
            <a:xfrm>
              <a:off x="8937524" y="2545541"/>
              <a:ext cx="1143000" cy="1160033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Model</a:t>
              </a:r>
            </a:p>
            <a:p>
              <a:pPr algn="ctr"/>
              <a:r>
                <a:rPr lang="en-US" sz="1600" dirty="0"/>
                <a:t>Performance</a:t>
              </a:r>
            </a:p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instances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D33A0E7-F99F-4E76-BC4E-425ADDA04E0F}"/>
                </a:ext>
              </a:extLst>
            </p:cNvPr>
            <p:cNvSpPr/>
            <p:nvPr/>
          </p:nvSpPr>
          <p:spPr>
            <a:xfrm>
              <a:off x="8186150" y="2818343"/>
              <a:ext cx="783690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DA4A0-A4DE-46CD-AF46-933C0030AA2D}"/>
              </a:ext>
            </a:extLst>
          </p:cNvPr>
          <p:cNvGrpSpPr/>
          <p:nvPr/>
        </p:nvGrpSpPr>
        <p:grpSpPr>
          <a:xfrm>
            <a:off x="6522251" y="1915088"/>
            <a:ext cx="1880070" cy="1810857"/>
            <a:chOff x="6522251" y="1915088"/>
            <a:chExt cx="1880070" cy="18108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5C14B8-F6C4-40AF-81A6-5DDE7FF3CFF8}"/>
                </a:ext>
              </a:extLst>
            </p:cNvPr>
            <p:cNvSpPr txBox="1"/>
            <p:nvPr/>
          </p:nvSpPr>
          <p:spPr>
            <a:xfrm>
              <a:off x="6522251" y="1915088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5:</a:t>
              </a:r>
            </a:p>
            <a:p>
              <a:pPr algn="ctr"/>
              <a:r>
                <a:rPr lang="en-US" sz="1600" dirty="0"/>
                <a:t>Select</a:t>
              </a:r>
            </a:p>
            <a:p>
              <a:pPr algn="ctr"/>
              <a:r>
                <a:rPr lang="en-US" sz="1600" dirty="0"/>
                <a:t>models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F8A2C73-4E8A-4A99-B581-C34AFDC18566}"/>
                </a:ext>
              </a:extLst>
            </p:cNvPr>
            <p:cNvSpPr/>
            <p:nvPr/>
          </p:nvSpPr>
          <p:spPr>
            <a:xfrm>
              <a:off x="7259321" y="2565912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ML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C335757-D5FD-4B5D-B999-DB355A07A1FE}"/>
                </a:ext>
              </a:extLst>
            </p:cNvPr>
            <p:cNvSpPr/>
            <p:nvPr/>
          </p:nvSpPr>
          <p:spPr>
            <a:xfrm>
              <a:off x="6631970" y="2812484"/>
              <a:ext cx="661472" cy="716923"/>
            </a:xfrm>
            <a:prstGeom prst="rightArrow">
              <a:avLst>
                <a:gd name="adj1" fmla="val 50000"/>
                <a:gd name="adj2" fmla="val 152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BF48AAA-6EEE-4694-9373-CCB4ABDFF08C}"/>
              </a:ext>
            </a:extLst>
          </p:cNvPr>
          <p:cNvSpPr/>
          <p:nvPr/>
        </p:nvSpPr>
        <p:spPr>
          <a:xfrm>
            <a:off x="526333" y="2104550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What is the question?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3C9FED6-74D5-40F3-B739-0AA8E76B8E9D}"/>
              </a:ext>
            </a:extLst>
          </p:cNvPr>
          <p:cNvSpPr/>
          <p:nvPr/>
        </p:nvSpPr>
        <p:spPr>
          <a:xfrm>
            <a:off x="523172" y="3500001"/>
            <a:ext cx="1356603" cy="12534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2: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How does the data look like?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D18C7-A624-4E10-8AA3-FBC87B02E1E4}"/>
              </a:ext>
            </a:extLst>
          </p:cNvPr>
          <p:cNvGrpSpPr/>
          <p:nvPr/>
        </p:nvGrpSpPr>
        <p:grpSpPr>
          <a:xfrm>
            <a:off x="2185542" y="2387025"/>
            <a:ext cx="2557932" cy="3167720"/>
            <a:chOff x="2185542" y="2387025"/>
            <a:chExt cx="2557932" cy="31677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85057D0-C7BA-4E6E-9CBA-05A3E02A7431}"/>
                </a:ext>
              </a:extLst>
            </p:cNvPr>
            <p:cNvSpPr/>
            <p:nvPr/>
          </p:nvSpPr>
          <p:spPr>
            <a:xfrm>
              <a:off x="3600474" y="4394712"/>
              <a:ext cx="1143000" cy="11600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Testing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40D391-F6D2-40AA-9735-584C4FA08DE2}"/>
                </a:ext>
              </a:extLst>
            </p:cNvPr>
            <p:cNvSpPr/>
            <p:nvPr/>
          </p:nvSpPr>
          <p:spPr>
            <a:xfrm>
              <a:off x="3597409" y="2617309"/>
              <a:ext cx="1143000" cy="116003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i="1" dirty="0">
                  <a:solidFill>
                    <a:srgbClr val="FFFF00"/>
                  </a:solidFill>
                </a:rPr>
                <a:t>Training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CB8FCF4C-D1FE-4149-A9BD-FF6B22C8CFEE}"/>
                </a:ext>
              </a:extLst>
            </p:cNvPr>
            <p:cNvSpPr/>
            <p:nvPr/>
          </p:nvSpPr>
          <p:spPr>
            <a:xfrm>
              <a:off x="2653059" y="2866820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1244C2A3-9DC8-4DC1-B6A7-8A4DD215DB0E}"/>
                </a:ext>
              </a:extLst>
            </p:cNvPr>
            <p:cNvSpPr/>
            <p:nvPr/>
          </p:nvSpPr>
          <p:spPr>
            <a:xfrm flipV="1">
              <a:off x="2653059" y="4609334"/>
              <a:ext cx="978336" cy="723578"/>
            </a:xfrm>
            <a:prstGeom prst="bentArrow">
              <a:avLst>
                <a:gd name="adj1" fmla="val 43439"/>
                <a:gd name="adj2" fmla="val 43495"/>
                <a:gd name="adj3" fmla="val 10048"/>
                <a:gd name="adj4" fmla="val 6218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49A9A-92A8-47D3-938C-F6ACB00F0ED0}"/>
                </a:ext>
              </a:extLst>
            </p:cNvPr>
            <p:cNvSpPr txBox="1"/>
            <p:nvPr/>
          </p:nvSpPr>
          <p:spPr>
            <a:xfrm>
              <a:off x="2704701" y="3031572"/>
              <a:ext cx="805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80%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0491F5-584F-4571-874A-D76409AC077C}"/>
                </a:ext>
              </a:extLst>
            </p:cNvPr>
            <p:cNvSpPr txBox="1"/>
            <p:nvPr/>
          </p:nvSpPr>
          <p:spPr>
            <a:xfrm>
              <a:off x="2796268" y="4860373"/>
              <a:ext cx="7142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5786CE-20ED-4EF9-AD8D-051A04D34AB7}"/>
                </a:ext>
              </a:extLst>
            </p:cNvPr>
            <p:cNvSpPr txBox="1"/>
            <p:nvPr/>
          </p:nvSpPr>
          <p:spPr>
            <a:xfrm>
              <a:off x="2185542" y="2387025"/>
              <a:ext cx="1428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3:</a:t>
              </a:r>
            </a:p>
            <a:p>
              <a:pPr algn="ctr"/>
              <a:r>
                <a:rPr lang="en-US" sz="1600" dirty="0"/>
                <a:t>Split train/test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F559EB-CF3C-4101-8D3F-5CE9CEF2612C}"/>
              </a:ext>
            </a:extLst>
          </p:cNvPr>
          <p:cNvSpPr/>
          <p:nvPr/>
        </p:nvSpPr>
        <p:spPr>
          <a:xfrm>
            <a:off x="2200433" y="3480312"/>
            <a:ext cx="1141045" cy="11600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Data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0E366-31A2-4497-B337-BA32DB7FF0BE}"/>
              </a:ext>
            </a:extLst>
          </p:cNvPr>
          <p:cNvGrpSpPr/>
          <p:nvPr/>
        </p:nvGrpSpPr>
        <p:grpSpPr>
          <a:xfrm>
            <a:off x="4855851" y="3237734"/>
            <a:ext cx="6202131" cy="976363"/>
            <a:chOff x="4855851" y="3237734"/>
            <a:chExt cx="6202131" cy="976363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E6DCFA0-E666-4286-9BD1-AFBD35893865}"/>
                </a:ext>
              </a:extLst>
            </p:cNvPr>
            <p:cNvSpPr/>
            <p:nvPr/>
          </p:nvSpPr>
          <p:spPr>
            <a:xfrm rot="10800000">
              <a:off x="4855851" y="3254609"/>
              <a:ext cx="6202131" cy="925952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319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C84808E8-1E89-4339-B5D7-D73FE4039FC8}"/>
                </a:ext>
              </a:extLst>
            </p:cNvPr>
            <p:cNvSpPr/>
            <p:nvPr/>
          </p:nvSpPr>
          <p:spPr>
            <a:xfrm rot="10800000">
              <a:off x="6649721" y="3237734"/>
              <a:ext cx="4390510" cy="925953"/>
            </a:xfrm>
            <a:prstGeom prst="uturnArrow">
              <a:avLst>
                <a:gd name="adj1" fmla="val 31313"/>
                <a:gd name="adj2" fmla="val 25000"/>
                <a:gd name="adj3" fmla="val 12092"/>
                <a:gd name="adj4" fmla="val 66198"/>
                <a:gd name="adj5" fmla="val 857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E2FC91-9BAB-4747-83CA-9F3966A1C3E3}"/>
                </a:ext>
              </a:extLst>
            </p:cNvPr>
            <p:cNvSpPr txBox="1"/>
            <p:nvPr/>
          </p:nvSpPr>
          <p:spPr>
            <a:xfrm>
              <a:off x="9987547" y="3859118"/>
              <a:ext cx="595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E5AD78-215D-4D9F-AFF1-F5FC172D94E5}"/>
                </a:ext>
              </a:extLst>
            </p:cNvPr>
            <p:cNvSpPr txBox="1"/>
            <p:nvPr/>
          </p:nvSpPr>
          <p:spPr>
            <a:xfrm>
              <a:off x="8045990" y="3875543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6: </a:t>
              </a:r>
              <a:r>
                <a:rPr lang="en-US" sz="1600" dirty="0"/>
                <a:t>Repeat 2-5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F03ED7-EB31-40A6-AAD7-A7E6259C972B}"/>
              </a:ext>
            </a:extLst>
          </p:cNvPr>
          <p:cNvGrpSpPr/>
          <p:nvPr/>
        </p:nvGrpSpPr>
        <p:grpSpPr>
          <a:xfrm>
            <a:off x="10080524" y="2474760"/>
            <a:ext cx="1585143" cy="1324578"/>
            <a:chOff x="10080524" y="2474760"/>
            <a:chExt cx="1585143" cy="1324578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C325740A-58FF-40B2-AC28-3F49F5649657}"/>
                </a:ext>
              </a:extLst>
            </p:cNvPr>
            <p:cNvSpPr/>
            <p:nvPr/>
          </p:nvSpPr>
          <p:spPr>
            <a:xfrm>
              <a:off x="10175579" y="2474760"/>
              <a:ext cx="1490088" cy="1324578"/>
            </a:xfrm>
            <a:prstGeom prst="flowChartDecision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/>
                <a:t>Answers</a:t>
              </a:r>
            </a:p>
            <a:p>
              <a:pPr algn="ctr"/>
              <a:r>
                <a:rPr lang="en-US" sz="1600" dirty="0"/>
                <a:t>Good</a:t>
              </a:r>
            </a:p>
            <a:p>
              <a:pPr algn="ctr"/>
              <a:r>
                <a:rPr lang="en-US" sz="1600" dirty="0"/>
                <a:t>enough?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9BCAE104-20BB-492E-97BB-BDD62B31E419}"/>
                </a:ext>
              </a:extLst>
            </p:cNvPr>
            <p:cNvSpPr/>
            <p:nvPr/>
          </p:nvSpPr>
          <p:spPr>
            <a:xfrm>
              <a:off x="10080524" y="2821103"/>
              <a:ext cx="361750" cy="716923"/>
            </a:xfrm>
            <a:prstGeom prst="rightArrow">
              <a:avLst>
                <a:gd name="adj1" fmla="val 50000"/>
                <a:gd name="adj2" fmla="val 3599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0B9B8-1535-4097-AB3F-F08A73D60CCA}"/>
              </a:ext>
            </a:extLst>
          </p:cNvPr>
          <p:cNvGrpSpPr/>
          <p:nvPr/>
        </p:nvGrpSpPr>
        <p:grpSpPr>
          <a:xfrm>
            <a:off x="4731630" y="4387493"/>
            <a:ext cx="2162878" cy="2234089"/>
            <a:chOff x="4731630" y="4387493"/>
            <a:chExt cx="2162878" cy="22340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912624-0F20-48CE-BF99-66BB4B2F6459}"/>
                </a:ext>
              </a:extLst>
            </p:cNvPr>
            <p:cNvGrpSpPr/>
            <p:nvPr/>
          </p:nvGrpSpPr>
          <p:grpSpPr>
            <a:xfrm>
              <a:off x="4731630" y="4387493"/>
              <a:ext cx="1918091" cy="1160033"/>
              <a:chOff x="4731630" y="4387493"/>
              <a:chExt cx="1918091" cy="1160033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97F4EE1C-4DF7-47D9-8588-7F838067F0F5}"/>
                  </a:ext>
                </a:extLst>
              </p:cNvPr>
              <p:cNvSpPr/>
              <p:nvPr/>
            </p:nvSpPr>
            <p:spPr>
              <a:xfrm>
                <a:off x="4731630" y="4676719"/>
                <a:ext cx="773844" cy="716923"/>
              </a:xfrm>
              <a:prstGeom prst="rightArrow">
                <a:avLst>
                  <a:gd name="adj1" fmla="val 50000"/>
                  <a:gd name="adj2" fmla="val 152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F83BB6A-31D9-4F93-9A52-4912748C181C}"/>
                  </a:ext>
                </a:extLst>
              </p:cNvPr>
              <p:cNvSpPr/>
              <p:nvPr/>
            </p:nvSpPr>
            <p:spPr>
              <a:xfrm>
                <a:off x="5506721" y="4387493"/>
                <a:ext cx="1143000" cy="1160033"/>
              </a:xfrm>
              <a:prstGeom prst="roundRect">
                <a:avLst/>
              </a:prstGeom>
              <a:solidFill>
                <a:srgbClr val="008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Performance</a:t>
                </a:r>
              </a:p>
              <a:p>
                <a:pPr algn="ctr"/>
                <a:r>
                  <a:rPr lang="en-US" sz="1600" b="1" i="1" dirty="0">
                    <a:solidFill>
                      <a:srgbClr val="FFFF00"/>
                    </a:solidFill>
                  </a:rPr>
                  <a:t>testing</a:t>
                </a:r>
              </a:p>
              <a:p>
                <a:pPr algn="ctr"/>
                <a:r>
                  <a:rPr lang="en-US" sz="1600" dirty="0"/>
                  <a:t>data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F9A9FC-9319-42CD-8FAC-6708B1BB7D11}"/>
                </a:ext>
              </a:extLst>
            </p:cNvPr>
            <p:cNvSpPr txBox="1"/>
            <p:nvPr/>
          </p:nvSpPr>
          <p:spPr>
            <a:xfrm>
              <a:off x="5283169" y="5544364"/>
              <a:ext cx="16113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7:</a:t>
              </a:r>
            </a:p>
            <a:p>
              <a:pPr algn="ctr"/>
              <a:r>
                <a:rPr lang="en-US" sz="1600" dirty="0"/>
                <a:t>Evaluate</a:t>
              </a:r>
            </a:p>
            <a:p>
              <a:pPr algn="ctr"/>
              <a:r>
                <a:rPr lang="en-US" sz="1600" dirty="0"/>
                <a:t>best performing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BC541-7A39-434D-829D-071CC131B147}"/>
              </a:ext>
            </a:extLst>
          </p:cNvPr>
          <p:cNvGrpSpPr/>
          <p:nvPr/>
        </p:nvGrpSpPr>
        <p:grpSpPr>
          <a:xfrm>
            <a:off x="8047516" y="944516"/>
            <a:ext cx="2025643" cy="1610988"/>
            <a:chOff x="8047516" y="944516"/>
            <a:chExt cx="2025643" cy="1610988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4D26B62-28F3-4CB7-AD4C-B0C2DC01A409}"/>
                </a:ext>
              </a:extLst>
            </p:cNvPr>
            <p:cNvSpPr/>
            <p:nvPr/>
          </p:nvSpPr>
          <p:spPr>
            <a:xfrm rot="16200000">
              <a:off x="9281209" y="1976592"/>
              <a:ext cx="440900" cy="716923"/>
            </a:xfrm>
            <a:prstGeom prst="rightArrow">
              <a:avLst>
                <a:gd name="adj1" fmla="val 50000"/>
                <a:gd name="adj2" fmla="val 229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3A6F37E-6E40-431F-9C10-B916EF689558}"/>
                </a:ext>
              </a:extLst>
            </p:cNvPr>
            <p:cNvSpPr/>
            <p:nvPr/>
          </p:nvSpPr>
          <p:spPr>
            <a:xfrm>
              <a:off x="8930159" y="944516"/>
              <a:ext cx="1143000" cy="11600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Global &amp; local</a:t>
              </a:r>
            </a:p>
            <a:p>
              <a:pPr algn="ctr"/>
              <a:r>
                <a:rPr lang="en-US" sz="1600" dirty="0" err="1"/>
                <a:t>interpre-tation</a:t>
              </a:r>
              <a:endParaRPr lang="en-US" sz="1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A50AC9-BE70-4EF7-B4A3-2644D8C41433}"/>
                </a:ext>
              </a:extLst>
            </p:cNvPr>
            <p:cNvSpPr txBox="1"/>
            <p:nvPr/>
          </p:nvSpPr>
          <p:spPr>
            <a:xfrm>
              <a:off x="8047516" y="1377165"/>
              <a:ext cx="950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8:</a:t>
              </a:r>
            </a:p>
            <a:p>
              <a:pPr algn="ctr"/>
              <a:r>
                <a:rPr lang="en-US" sz="1600" dirty="0"/>
                <a:t>Interpret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3731DF-F341-42B1-9BC7-0A54AE03887C}"/>
              </a:ext>
            </a:extLst>
          </p:cNvPr>
          <p:cNvGrpSpPr/>
          <p:nvPr/>
        </p:nvGrpSpPr>
        <p:grpSpPr>
          <a:xfrm>
            <a:off x="7203986" y="3725944"/>
            <a:ext cx="2806408" cy="2672081"/>
            <a:chOff x="7203986" y="3725944"/>
            <a:chExt cx="2806408" cy="267208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431FD37-E01E-4AF8-A7E9-AA2732A18C15}"/>
                </a:ext>
              </a:extLst>
            </p:cNvPr>
            <p:cNvGrpSpPr/>
            <p:nvPr/>
          </p:nvGrpSpPr>
          <p:grpSpPr>
            <a:xfrm>
              <a:off x="7203986" y="3725944"/>
              <a:ext cx="2806408" cy="2672081"/>
              <a:chOff x="7203986" y="3725944"/>
              <a:chExt cx="2806408" cy="2672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9FB8382-25E9-4C9E-8EBF-2CEC930869A7}"/>
                  </a:ext>
                </a:extLst>
              </p:cNvPr>
              <p:cNvSpPr/>
              <p:nvPr/>
            </p:nvSpPr>
            <p:spPr>
              <a:xfrm>
                <a:off x="8867394" y="5396667"/>
                <a:ext cx="1143000" cy="985050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Predictions</a:t>
                </a:r>
              </a:p>
            </p:txBody>
          </p:sp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09F8FFF7-5A69-4DB8-8630-B3F36D2C9302}"/>
                  </a:ext>
                </a:extLst>
              </p:cNvPr>
              <p:cNvSpPr/>
              <p:nvPr/>
            </p:nvSpPr>
            <p:spPr>
              <a:xfrm flipV="1">
                <a:off x="7718823" y="3725944"/>
                <a:ext cx="1145473" cy="2497015"/>
              </a:xfrm>
              <a:prstGeom prst="bentArrow">
                <a:avLst>
                  <a:gd name="adj1" fmla="val 28092"/>
                  <a:gd name="adj2" fmla="val 30244"/>
                  <a:gd name="adj3" fmla="val 10048"/>
                  <a:gd name="adj4" fmla="val 6218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CB976A3-1016-4C48-8C5B-F20886572D5A}"/>
                  </a:ext>
                </a:extLst>
              </p:cNvPr>
              <p:cNvSpPr/>
              <p:nvPr/>
            </p:nvSpPr>
            <p:spPr>
              <a:xfrm>
                <a:off x="7203986" y="5412975"/>
                <a:ext cx="1143000" cy="98505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/>
                  <a:t>New data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770246-126C-4F9D-9E8B-5F7A347EACE2}"/>
                </a:ext>
              </a:extLst>
            </p:cNvPr>
            <p:cNvSpPr txBox="1"/>
            <p:nvPr/>
          </p:nvSpPr>
          <p:spPr>
            <a:xfrm>
              <a:off x="8143419" y="4786939"/>
              <a:ext cx="8691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Step 9:</a:t>
              </a:r>
            </a:p>
            <a:p>
              <a:pPr algn="ctr"/>
              <a:r>
                <a:rPr lang="en-US" sz="1600" dirty="0"/>
                <a:t>deploy</a:t>
              </a:r>
            </a:p>
            <a:p>
              <a:pPr algn="ctr"/>
              <a:r>
                <a:rPr lang="en-US" sz="1600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2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1851-1A03-400D-A305-EA3B4CA6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limitations of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7AAC-BCEF-40E3-826A-09619836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7029" y="114081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High quality &amp; quantity of data</a:t>
            </a: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8" y="11631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Specific model need for each task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2585583"/>
            <a:ext cx="3280006" cy="118147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tends not to be reusable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6696" y="5430383"/>
            <a:ext cx="3280006" cy="118147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Model can be hard to</a:t>
            </a:r>
          </a:p>
          <a:p>
            <a:pPr marL="1600200"/>
            <a:r>
              <a:rPr lang="en-US" sz="2200" dirty="0"/>
              <a:t>understand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750259" y="4007983"/>
            <a:ext cx="3280006" cy="118147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00200"/>
            <a:r>
              <a:rPr lang="en-US" sz="2200" dirty="0"/>
              <a:t>Correlation </a:t>
            </a:r>
            <a:r>
              <a:rPr lang="en-US" sz="2200" b="1" i="1" u="sng" dirty="0"/>
              <a:t>NOT</a:t>
            </a:r>
            <a:r>
              <a:rPr lang="en-US" sz="2200" dirty="0"/>
              <a:t> causation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2576519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Supervised learning need labels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5447928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Unknown bias in the data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8B56FA50-5E6D-4C4E-85E6-759365DAF03C}"/>
              </a:ext>
            </a:extLst>
          </p:cNvPr>
          <p:cNvSpPr/>
          <p:nvPr/>
        </p:nvSpPr>
        <p:spPr>
          <a:xfrm>
            <a:off x="4343400" y="4012224"/>
            <a:ext cx="3200400" cy="1181472"/>
          </a:xfrm>
          <a:prstGeom prst="round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1662113"/>
            <a:r>
              <a:rPr lang="en-US" sz="2200" dirty="0"/>
              <a:t>Hidden variables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5" y="1330036"/>
            <a:ext cx="1225867" cy="8128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295400"/>
            <a:ext cx="1480457" cy="910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8" y="2731863"/>
            <a:ext cx="1239214" cy="858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05" y="4122963"/>
            <a:ext cx="1188754" cy="947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74" y="5615940"/>
            <a:ext cx="1448886" cy="7573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56" y="4102181"/>
            <a:ext cx="1447800" cy="9809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799" y="5596696"/>
            <a:ext cx="1480457" cy="827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596" y="1127380"/>
            <a:ext cx="3596804" cy="5538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13972" y="1234264"/>
            <a:ext cx="3321330" cy="5324535"/>
          </a:xfrm>
          <a:prstGeom prst="rect">
            <a:avLst/>
          </a:prstGeom>
          <a:solidFill>
            <a:srgbClr val="FEF037"/>
          </a:solidFill>
        </p:spPr>
        <p:txBody>
          <a:bodyPr wrap="square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“Here we see that </a:t>
            </a:r>
            <a:r>
              <a:rPr lang="en-US" sz="2000" b="1" dirty="0">
                <a:solidFill>
                  <a:srgbClr val="C00000"/>
                </a:solidFill>
              </a:rPr>
              <a:t>models, despite their reputation for impartiality, reflect goals and ideology…</a:t>
            </a:r>
            <a:r>
              <a:rPr lang="en-US" sz="2000" dirty="0"/>
              <a:t>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Our own values and desires influence our choices</a:t>
            </a:r>
            <a:r>
              <a:rPr lang="en-US" sz="2000" dirty="0"/>
              <a:t>, from the data we choose to collect to the questions we ask.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Models are opinions</a:t>
            </a:r>
            <a:r>
              <a:rPr lang="en-US" sz="2000" dirty="0"/>
              <a:t> embedded in mathematics.” </a:t>
            </a:r>
          </a:p>
          <a:p>
            <a:pPr algn="ctr"/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ED7899-FF85-4AED-930D-633A2CC9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39690"/>
              </p:ext>
            </p:extLst>
          </p:nvPr>
        </p:nvGraphicFramePr>
        <p:xfrm>
          <a:off x="4595947" y="2678155"/>
          <a:ext cx="1280160" cy="938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8053">
                  <a:extLst>
                    <a:ext uri="{9D8B030D-6E8A-4147-A177-3AD203B41FA5}">
                      <a16:colId xmlns:a16="http://schemas.microsoft.com/office/drawing/2014/main" val="1150703005"/>
                    </a:ext>
                  </a:extLst>
                </a:gridCol>
                <a:gridCol w="542107">
                  <a:extLst>
                    <a:ext uri="{9D8B030D-6E8A-4147-A177-3AD203B41FA5}">
                      <a16:colId xmlns:a16="http://schemas.microsoft.com/office/drawing/2014/main" val="3292502431"/>
                    </a:ext>
                  </a:extLst>
                </a:gridCol>
              </a:tblGrid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52790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48205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76076"/>
                  </a:ext>
                </a:extLst>
              </a:tr>
              <a:tr h="234746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9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2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4571-8156-4ADB-800B-EEE3AFA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7D66-FB75-47A9-9F1A-360E9A3A4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Start with: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Excellent 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42911-7681-4F2C-BFD5-252BDF7F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384800" cy="5349874"/>
          </a:xfrm>
        </p:spPr>
        <p:txBody>
          <a:bodyPr/>
          <a:lstStyle/>
          <a:p>
            <a:r>
              <a:rPr lang="en-US" dirty="0"/>
              <a:t>Online courses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Blogs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9080-C50A-4FF6-BB6D-8DC99C8B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38" y="5294440"/>
            <a:ext cx="2866039" cy="1274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62" y="4490136"/>
            <a:ext cx="2078938" cy="2078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27" y="4419600"/>
            <a:ext cx="3343373" cy="2438400"/>
          </a:xfrm>
          <a:prstGeom prst="rect">
            <a:avLst/>
          </a:prstGeom>
        </p:spPr>
      </p:pic>
      <p:pic>
        <p:nvPicPr>
          <p:cNvPr id="7" name="Picture 6" descr="A close up of a frog&#10;&#10;Description automatically generated">
            <a:extLst>
              <a:ext uri="{FF2B5EF4-FFF2-40B4-BE49-F238E27FC236}">
                <a16:creationId xmlns:a16="http://schemas.microsoft.com/office/drawing/2014/main" id="{21F843FC-C5C0-4FB6-86F2-CBE247302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9" y="3886199"/>
            <a:ext cx="2277921" cy="2983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A9AF8-A143-4BBA-9347-4C6406BB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38" y="1716401"/>
            <a:ext cx="3131924" cy="2542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1960" y="2535685"/>
            <a:ext cx="2800440" cy="149897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9AEAAF-3998-4684-B415-915FFDF37D7E}"/>
              </a:ext>
            </a:extLst>
          </p:cNvPr>
          <p:cNvSpPr/>
          <p:nvPr/>
        </p:nvSpPr>
        <p:spPr>
          <a:xfrm>
            <a:off x="3048000" y="1295400"/>
            <a:ext cx="1910582" cy="17526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Step 1: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What is the question?</a:t>
            </a:r>
          </a:p>
        </p:txBody>
      </p:sp>
    </p:spTree>
    <p:extLst>
      <p:ext uri="{BB962C8B-B14F-4D97-AF65-F5344CB8AC3E}">
        <p14:creationId xmlns:p14="http://schemas.microsoft.com/office/powerpoint/2010/main" val="7641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329A-3DF0-4660-B6C3-F45E0ECA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560639"/>
            <a:ext cx="10972800" cy="715962"/>
          </a:xfrm>
          <a:noFill/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Thanks for 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2CE1-C779-4F70-A346-30272762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3429000"/>
            <a:ext cx="6527800" cy="990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Please stay if you have any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3117-1B59-415D-86D0-1096E75D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9A52-1A64-BDB1-AA5A-08DB8245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88AA-172C-F573-8EEF-EE40AD6360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CDE45-A6D1-7D07-A940-E19F6E3F47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70594-B435-74D3-3B89-4471649F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6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BEF5-61B5-3147-9834-39260C8F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would like to get out of this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F5D1C-5351-A40C-49F7-C214F50D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B3EDEB-974C-F954-E680-1E8D952B4456}"/>
              </a:ext>
            </a:extLst>
          </p:cNvPr>
          <p:cNvGraphicFramePr>
            <a:graphicFrameLocks/>
          </p:cNvGraphicFramePr>
          <p:nvPr/>
        </p:nvGraphicFramePr>
        <p:xfrm>
          <a:off x="990600" y="1447800"/>
          <a:ext cx="89154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1519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6360-169D-4028-B931-A7A929F4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A8A52-C7AA-476C-B48D-5B6945BF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7DACCC-7BC8-4980-85A2-A6879A5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22" y="4304042"/>
            <a:ext cx="5048955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4F987BC-3A26-4F7D-AB15-1303C42D9A30}"/>
              </a:ext>
            </a:extLst>
          </p:cNvPr>
          <p:cNvSpPr/>
          <p:nvPr/>
        </p:nvSpPr>
        <p:spPr>
          <a:xfrm>
            <a:off x="809978" y="4749221"/>
            <a:ext cx="2153587" cy="1538965"/>
          </a:xfrm>
          <a:prstGeom prst="wedgeRoundRectCallout">
            <a:avLst>
              <a:gd name="adj1" fmla="val 103093"/>
              <a:gd name="adj2" fmla="val -659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Ask directly or use the chat function to raise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00A3-E0D1-4DB1-91CA-B218A07BE09D}"/>
              </a:ext>
            </a:extLst>
          </p:cNvPr>
          <p:cNvSpPr txBox="1"/>
          <p:nvPr/>
        </p:nvSpPr>
        <p:spPr>
          <a:xfrm>
            <a:off x="6019800" y="1133376"/>
            <a:ext cx="556260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</a:rPr>
              <a:t>Code of conduct - behaviors that will not be tolerated: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 d</a:t>
            </a:r>
            <a:r>
              <a:rPr lang="en-US" dirty="0">
                <a:effectLst/>
              </a:rPr>
              <a:t>iscrimination, e.g., based on gender, race, sexual orientation, age, or others.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Any form of</a:t>
            </a:r>
            <a:r>
              <a:rPr lang="en-US" dirty="0">
                <a:effectLst/>
              </a:rPr>
              <a:t> harassment, e.g., sexual, verbal, bullying or others 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Offensive language or behavior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>
                <a:effectLst/>
              </a:rPr>
              <a:t>eliberate intimidation, sustained disruption.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3AF94-6E6F-4EC1-8A75-73C99EEF970B}"/>
              </a:ext>
            </a:extLst>
          </p:cNvPr>
          <p:cNvSpPr txBox="1"/>
          <p:nvPr/>
        </p:nvSpPr>
        <p:spPr>
          <a:xfrm>
            <a:off x="609600" y="1133376"/>
            <a:ext cx="5181600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/>
              <a:t>Resource for today’s workshop</a:t>
            </a:r>
            <a:r>
              <a:rPr lang="en-US" sz="2000" b="1" dirty="0">
                <a:effectLst/>
              </a:rPr>
              <a:t>:</a:t>
            </a:r>
            <a:endParaRPr lang="en-US" sz="2000" b="1" dirty="0"/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Instruction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The pre-workshop Jupyter notebook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workshop Jupyter notebook and dataset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r>
              <a:rPr lang="en-US" dirty="0"/>
              <a:t>This PowerPoint</a:t>
            </a: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pPr marL="457200" indent="-279400">
              <a:buFont typeface="Arial" panose="020B0604020202020204" pitchFamily="34" charset="0"/>
              <a:buChar char="•"/>
            </a:pP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https://github.com/ShiuLab/ML_workshop</a:t>
            </a:r>
            <a:r>
              <a:rPr lang="en-US" dirty="0"/>
              <a:t>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1208CEE-D74D-4C68-97CF-89CD97B9498A}"/>
              </a:ext>
            </a:extLst>
          </p:cNvPr>
          <p:cNvSpPr/>
          <p:nvPr/>
        </p:nvSpPr>
        <p:spPr>
          <a:xfrm>
            <a:off x="8610600" y="4419600"/>
            <a:ext cx="2153587" cy="1538965"/>
          </a:xfrm>
          <a:prstGeom prst="wedgeRoundRectCallout">
            <a:avLst>
              <a:gd name="adj1" fmla="val -83846"/>
              <a:gd name="adj2" fmla="val -3706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those online will be in one group.</a:t>
            </a:r>
          </a:p>
        </p:txBody>
      </p:sp>
    </p:spTree>
    <p:extLst>
      <p:ext uri="{BB962C8B-B14F-4D97-AF65-F5344CB8AC3E}">
        <p14:creationId xmlns:p14="http://schemas.microsoft.com/office/powerpoint/2010/main" val="5551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F89-6A40-4093-A3D6-9AB034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989CC-E61E-4970-9598-9622CD2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7F23-5477-4B19-8A49-9C3D80F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52608"/>
            <a:ext cx="10903507" cy="284819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7BE53A4-3319-4662-B597-0F7752F3A40D}"/>
              </a:ext>
            </a:extLst>
          </p:cNvPr>
          <p:cNvSpPr/>
          <p:nvPr/>
        </p:nvSpPr>
        <p:spPr>
          <a:xfrm>
            <a:off x="609600" y="2476985"/>
            <a:ext cx="1591965" cy="762001"/>
          </a:xfrm>
          <a:prstGeom prst="wedgeRoundRectCallout">
            <a:avLst>
              <a:gd name="adj1" fmla="val 11425"/>
              <a:gd name="adj2" fmla="val 97546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Labels (y)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DAD70-4BDE-4882-92C6-9293AFF82544}"/>
              </a:ext>
            </a:extLst>
          </p:cNvPr>
          <p:cNvGrpSpPr/>
          <p:nvPr/>
        </p:nvGrpSpPr>
        <p:grpSpPr>
          <a:xfrm>
            <a:off x="2095407" y="2476984"/>
            <a:ext cx="9601200" cy="1577383"/>
            <a:chOff x="2095407" y="1242017"/>
            <a:chExt cx="9601200" cy="1577383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D80B48E-6DFA-457B-A073-24EE336BAAF4}"/>
                </a:ext>
              </a:extLst>
            </p:cNvPr>
            <p:cNvSpPr/>
            <p:nvPr/>
          </p:nvSpPr>
          <p:spPr>
            <a:xfrm>
              <a:off x="2590800" y="1242017"/>
              <a:ext cx="2057400" cy="762001"/>
            </a:xfrm>
            <a:prstGeom prst="wedgeRoundRectCallout">
              <a:avLst>
                <a:gd name="adj1" fmla="val 11425"/>
                <a:gd name="adj2" fmla="val 97546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Features (X)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000E46-9336-4307-BFA9-CBF8D8424356}"/>
                </a:ext>
              </a:extLst>
            </p:cNvPr>
            <p:cNvSpPr/>
            <p:nvPr/>
          </p:nvSpPr>
          <p:spPr>
            <a:xfrm>
              <a:off x="2095407" y="2317640"/>
              <a:ext cx="9601200" cy="50176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EA8C4E-7630-4AAA-8427-CB0F8CF5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4.2 Data imbalance</a:t>
            </a:r>
          </a:p>
          <a:p>
            <a:pPr lvl="1"/>
            <a:r>
              <a:rPr lang="en-US" dirty="0"/>
              <a:t>When we separating labels and features…</a:t>
            </a:r>
          </a:p>
        </p:txBody>
      </p:sp>
    </p:spTree>
    <p:extLst>
      <p:ext uri="{BB962C8B-B14F-4D97-AF65-F5344CB8AC3E}">
        <p14:creationId xmlns:p14="http://schemas.microsoft.com/office/powerpoint/2010/main" val="33243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4BFE-E3E9-40A0-4687-50596A2B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your familiarities are for the following topics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8A789-8C8F-681E-7668-9B2D3B16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E2804-73C5-9C23-AD1A-21A438B4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527829"/>
            <a:ext cx="6257217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1BEB6-D50E-9235-DADE-787B30845866}"/>
              </a:ext>
            </a:extLst>
          </p:cNvPr>
          <p:cNvSpPr txBox="1"/>
          <p:nvPr/>
        </p:nvSpPr>
        <p:spPr>
          <a:xfrm>
            <a:off x="4800600" y="10668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Jupyter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392A5-B7B7-19F5-3424-0D897DA98E63}"/>
              </a:ext>
            </a:extLst>
          </p:cNvPr>
          <p:cNvSpPr txBox="1"/>
          <p:nvPr/>
        </p:nvSpPr>
        <p:spPr>
          <a:xfrm>
            <a:off x="6124133" y="10668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9E033-3C8F-C6BE-CC73-149AFF00230D}"/>
              </a:ext>
            </a:extLst>
          </p:cNvPr>
          <p:cNvSpPr txBox="1"/>
          <p:nvPr/>
        </p:nvSpPr>
        <p:spPr>
          <a:xfrm>
            <a:off x="7010400" y="10668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Conda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5302A-0264-3FAB-30D0-150C863E8F72}"/>
              </a:ext>
            </a:extLst>
          </p:cNvPr>
          <p:cNvSpPr txBox="1"/>
          <p:nvPr/>
        </p:nvSpPr>
        <p:spPr>
          <a:xfrm>
            <a:off x="8153400" y="1066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FFFA4-B9A8-6EC7-D2B1-8101793EE10D}"/>
              </a:ext>
            </a:extLst>
          </p:cNvPr>
          <p:cNvSpPr txBox="1"/>
          <p:nvPr/>
        </p:nvSpPr>
        <p:spPr>
          <a:xfrm>
            <a:off x="9426382" y="10668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06C02B-BE69-7514-EE0A-1F622F74F353}"/>
              </a:ext>
            </a:extLst>
          </p:cNvPr>
          <p:cNvSpPr/>
          <p:nvPr/>
        </p:nvSpPr>
        <p:spPr>
          <a:xfrm>
            <a:off x="3733800" y="1527829"/>
            <a:ext cx="6781800" cy="1544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69205-E31F-4DB5-468A-D0052DC9C622}"/>
              </a:ext>
            </a:extLst>
          </p:cNvPr>
          <p:cNvSpPr txBox="1"/>
          <p:nvPr/>
        </p:nvSpPr>
        <p:spPr>
          <a:xfrm>
            <a:off x="884839" y="1905000"/>
            <a:ext cx="2736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i="1" dirty="0"/>
              <a:t>You know quite a bit,</a:t>
            </a:r>
          </a:p>
          <a:p>
            <a:pPr algn="r"/>
            <a:r>
              <a:rPr lang="en-US" sz="2000" b="1" i="1" dirty="0"/>
              <a:t>can you be our Tas?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FE3FA6-77A0-8DDE-C962-B66DE881E8A7}"/>
              </a:ext>
            </a:extLst>
          </p:cNvPr>
          <p:cNvSpPr/>
          <p:nvPr/>
        </p:nvSpPr>
        <p:spPr>
          <a:xfrm>
            <a:off x="3733800" y="3071880"/>
            <a:ext cx="6781800" cy="1728719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D2763-AE8A-8D1E-0B23-BEFDA9F7B7EA}"/>
              </a:ext>
            </a:extLst>
          </p:cNvPr>
          <p:cNvSpPr txBox="1"/>
          <p:nvPr/>
        </p:nvSpPr>
        <p:spPr>
          <a:xfrm>
            <a:off x="1634334" y="3527286"/>
            <a:ext cx="2036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i="1" dirty="0"/>
              <a:t>You are new to</a:t>
            </a:r>
          </a:p>
          <a:p>
            <a:pPr algn="r"/>
            <a:r>
              <a:rPr lang="en-US" sz="2000" b="1" i="1" dirty="0"/>
              <a:t>all topics.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FA678A-023F-E937-24F3-E66237BE7A3D}"/>
              </a:ext>
            </a:extLst>
          </p:cNvPr>
          <p:cNvSpPr/>
          <p:nvPr/>
        </p:nvSpPr>
        <p:spPr>
          <a:xfrm>
            <a:off x="3741174" y="4800599"/>
            <a:ext cx="6781800" cy="129540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3EB8B-7ECD-50E9-2C4B-767417E18CA7}"/>
              </a:ext>
            </a:extLst>
          </p:cNvPr>
          <p:cNvSpPr txBox="1"/>
          <p:nvPr/>
        </p:nvSpPr>
        <p:spPr>
          <a:xfrm>
            <a:off x="2478923" y="6153090"/>
            <a:ext cx="1191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i="1" dirty="0"/>
              <a:t>Weirdos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13FE4-29A3-1BCF-818A-5614320CF3DA}"/>
              </a:ext>
            </a:extLst>
          </p:cNvPr>
          <p:cNvSpPr txBox="1"/>
          <p:nvPr/>
        </p:nvSpPr>
        <p:spPr>
          <a:xfrm>
            <a:off x="1292220" y="5029200"/>
            <a:ext cx="2384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i="1" dirty="0"/>
              <a:t>You are expose to</a:t>
            </a:r>
          </a:p>
          <a:p>
            <a:pPr algn="r"/>
            <a:r>
              <a:rPr lang="en-US" sz="2000" b="1" i="1" dirty="0"/>
              <a:t>some of the stuff.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E5EFA-2ED6-AD77-6B89-D3F3D992D716}"/>
              </a:ext>
            </a:extLst>
          </p:cNvPr>
          <p:cNvSpPr/>
          <p:nvPr/>
        </p:nvSpPr>
        <p:spPr>
          <a:xfrm>
            <a:off x="3741174" y="6096000"/>
            <a:ext cx="6781800" cy="4572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1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" grpId="0" animBg="1"/>
      <p:bldP spid="4" grpId="0"/>
      <p:bldP spid="6" grpId="0" animBg="1"/>
      <p:bldP spid="15" grpId="0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3AB9-49A1-4643-AEFA-C85C84E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0BB4-C860-431E-A232-A69FF473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972800" cy="5349875"/>
          </a:xfrm>
        </p:spPr>
        <p:txBody>
          <a:bodyPr/>
          <a:lstStyle/>
          <a:p>
            <a:r>
              <a:rPr lang="en-US" dirty="0"/>
              <a:t>At the end of this, you should be able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DB861-DFDC-4140-8B26-EC6EBBC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B3218E1-BBB3-4AB7-9285-BA79C59AE8F7}"/>
              </a:ext>
            </a:extLst>
          </p:cNvPr>
          <p:cNvSpPr/>
          <p:nvPr/>
        </p:nvSpPr>
        <p:spPr>
          <a:xfrm>
            <a:off x="2819400" y="1784385"/>
            <a:ext cx="3200400" cy="22824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Define ML and basic ML terminology  </a:t>
            </a:r>
          </a:p>
        </p:txBody>
      </p:sp>
      <p:sp>
        <p:nvSpPr>
          <p:cNvPr id="8" name="Rounded Rectangle 49">
            <a:extLst>
              <a:ext uri="{FF2B5EF4-FFF2-40B4-BE49-F238E27FC236}">
                <a16:creationId xmlns:a16="http://schemas.microsoft.com/office/drawing/2014/main" id="{A51FACF2-D60F-49A5-9218-93E7CEB9DF05}"/>
              </a:ext>
            </a:extLst>
          </p:cNvPr>
          <p:cNvSpPr/>
          <p:nvPr/>
        </p:nvSpPr>
        <p:spPr>
          <a:xfrm>
            <a:off x="6477000" y="1794741"/>
            <a:ext cx="3200400" cy="22824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Follow the example in this workshop to solve your own problems</a:t>
            </a:r>
          </a:p>
        </p:txBody>
      </p:sp>
      <p:sp>
        <p:nvSpPr>
          <p:cNvPr id="9" name="Rounded Rectangle 49">
            <a:extLst>
              <a:ext uri="{FF2B5EF4-FFF2-40B4-BE49-F238E27FC236}">
                <a16:creationId xmlns:a16="http://schemas.microsoft.com/office/drawing/2014/main" id="{82CDBE84-5841-4244-AE42-D79BCBCA5F55}"/>
              </a:ext>
            </a:extLst>
          </p:cNvPr>
          <p:cNvSpPr/>
          <p:nvPr/>
        </p:nvSpPr>
        <p:spPr>
          <a:xfrm>
            <a:off x="2813880" y="4226329"/>
            <a:ext cx="3200400" cy="228245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Describe how a model can be evaluated with a performance measure </a:t>
            </a:r>
          </a:p>
        </p:txBody>
      </p:sp>
      <p:sp>
        <p:nvSpPr>
          <p:cNvPr id="13" name="Rounded Rectangle 48">
            <a:extLst>
              <a:ext uri="{FF2B5EF4-FFF2-40B4-BE49-F238E27FC236}">
                <a16:creationId xmlns:a16="http://schemas.microsoft.com/office/drawing/2014/main" id="{4B48C7CD-B1E4-4947-9EEF-A1364C754188}"/>
              </a:ext>
            </a:extLst>
          </p:cNvPr>
          <p:cNvSpPr/>
          <p:nvPr/>
        </p:nvSpPr>
        <p:spPr>
          <a:xfrm>
            <a:off x="6477000" y="4226329"/>
            <a:ext cx="3200400" cy="228245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Explain to others what the major limitations of ML are</a:t>
            </a:r>
          </a:p>
        </p:txBody>
      </p:sp>
    </p:spTree>
    <p:extLst>
      <p:ext uri="{BB962C8B-B14F-4D97-AF65-F5344CB8AC3E}">
        <p14:creationId xmlns:p14="http://schemas.microsoft.com/office/powerpoint/2010/main" val="31979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5A1-21DB-4175-8636-A7279DBBD6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Workshop 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CDB6-0F69-4C19-923F-91753D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98BD0-2C9C-40E5-981C-A8DE8FB1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20804"/>
              </p:ext>
            </p:extLst>
          </p:nvPr>
        </p:nvGraphicFramePr>
        <p:xfrm>
          <a:off x="609600" y="1093667"/>
          <a:ext cx="10972800" cy="5661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7701916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803802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4097923606"/>
                    </a:ext>
                  </a:extLst>
                </a:gridCol>
              </a:tblGrid>
              <a:tr h="325671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5444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is machine learning (ML) and why?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4003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Part A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ML workflow revisited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685321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Define ML problem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17637"/>
                  </a:ext>
                </a:extLst>
              </a:tr>
              <a:tr h="449119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Conduct exploratory data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16739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Split training/testing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9796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Break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min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0904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Engineer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382097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Select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354616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Repeat 2~5 to get the optimal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35349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Break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min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39288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Evaluate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25592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Step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Interpret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976785"/>
                  </a:ext>
                </a:extLst>
              </a:tr>
              <a:tr h="368127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What we have done today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53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20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DDDD-2680-4946-A84E-8D02615A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BAF96B-2C57-4A3E-B834-5AB044BE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11" y="623889"/>
            <a:ext cx="5036366" cy="595947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D21F55-93F7-49EB-B31E-6339B74E7AB3}"/>
              </a:ext>
            </a:extLst>
          </p:cNvPr>
          <p:cNvSpPr/>
          <p:nvPr/>
        </p:nvSpPr>
        <p:spPr>
          <a:xfrm>
            <a:off x="7235260" y="2240869"/>
            <a:ext cx="3398505" cy="3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32ED9C-A55D-4211-8C65-FD4B47560C30}"/>
              </a:ext>
            </a:extLst>
          </p:cNvPr>
          <p:cNvGrpSpPr/>
          <p:nvPr/>
        </p:nvGrpSpPr>
        <p:grpSpPr>
          <a:xfrm>
            <a:off x="7953095" y="1226817"/>
            <a:ext cx="3806344" cy="2565969"/>
            <a:chOff x="7726606" y="980430"/>
            <a:chExt cx="4096532" cy="27321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B2A9F9-BD51-4876-851D-E0830DAF324E}"/>
                </a:ext>
              </a:extLst>
            </p:cNvPr>
            <p:cNvSpPr/>
            <p:nvPr/>
          </p:nvSpPr>
          <p:spPr>
            <a:xfrm>
              <a:off x="7726606" y="980430"/>
              <a:ext cx="4096532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A575DF-1F72-4423-B909-4E794F3D1B4E}"/>
                </a:ext>
              </a:extLst>
            </p:cNvPr>
            <p:cNvSpPr/>
            <p:nvPr/>
          </p:nvSpPr>
          <p:spPr>
            <a:xfrm>
              <a:off x="10588589" y="1453085"/>
              <a:ext cx="462369" cy="99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C527FC-64CD-467D-8D33-D8764C78AB5F}"/>
                </a:ext>
              </a:extLst>
            </p:cNvPr>
            <p:cNvSpPr/>
            <p:nvPr/>
          </p:nvSpPr>
          <p:spPr>
            <a:xfrm>
              <a:off x="9645599" y="2976450"/>
              <a:ext cx="1174801" cy="736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60D3C5-9E89-434D-97C8-8FC8DF637CA5}"/>
                </a:ext>
              </a:extLst>
            </p:cNvPr>
            <p:cNvSpPr/>
            <p:nvPr/>
          </p:nvSpPr>
          <p:spPr>
            <a:xfrm>
              <a:off x="9728776" y="3205053"/>
              <a:ext cx="405402" cy="338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63D94-280E-4095-87EA-DBCE2FBA557C}"/>
              </a:ext>
            </a:extLst>
          </p:cNvPr>
          <p:cNvSpPr/>
          <p:nvPr/>
        </p:nvSpPr>
        <p:spPr>
          <a:xfrm>
            <a:off x="8826898" y="2566440"/>
            <a:ext cx="2618909" cy="69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FE16-50A2-465C-AA36-4461F19F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2999"/>
            <a:ext cx="10896600" cy="5562601"/>
          </a:xfrm>
        </p:spPr>
        <p:txBody>
          <a:bodyPr/>
          <a:lstStyle/>
          <a:p>
            <a:r>
              <a:rPr lang="en-US" dirty="0"/>
              <a:t>Consider how we learn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5AA7E-C84F-4762-BD8C-02767B6A9951}"/>
              </a:ext>
            </a:extLst>
          </p:cNvPr>
          <p:cNvSpPr/>
          <p:nvPr/>
        </p:nvSpPr>
        <p:spPr>
          <a:xfrm>
            <a:off x="12699" y="2498116"/>
            <a:ext cx="5497665" cy="234378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01C1522-263F-4E64-82DF-E6D77D037A11}"/>
              </a:ext>
            </a:extLst>
          </p:cNvPr>
          <p:cNvSpPr/>
          <p:nvPr/>
        </p:nvSpPr>
        <p:spPr>
          <a:xfrm rot="16200000">
            <a:off x="5877593" y="2561164"/>
            <a:ext cx="936544" cy="810448"/>
          </a:xfrm>
          <a:prstGeom prst="rightArrow">
            <a:avLst>
              <a:gd name="adj1" fmla="val 50000"/>
              <a:gd name="adj2" fmla="val 3042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55915A91-AF46-484F-A8CE-C36FF9D7B194}"/>
              </a:ext>
            </a:extLst>
          </p:cNvPr>
          <p:cNvSpPr/>
          <p:nvPr/>
        </p:nvSpPr>
        <p:spPr>
          <a:xfrm rot="10800000">
            <a:off x="802551" y="4401570"/>
            <a:ext cx="5719253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522C07A-C0F8-4F69-9AD1-B340B0AE0CBB}"/>
              </a:ext>
            </a:extLst>
          </p:cNvPr>
          <p:cNvSpPr/>
          <p:nvPr/>
        </p:nvSpPr>
        <p:spPr>
          <a:xfrm rot="10800000">
            <a:off x="2465447" y="4384698"/>
            <a:ext cx="4056356" cy="980844"/>
          </a:xfrm>
          <a:prstGeom prst="uturnArrow">
            <a:avLst>
              <a:gd name="adj1" fmla="val 31313"/>
              <a:gd name="adj2" fmla="val 25000"/>
              <a:gd name="adj3" fmla="val 12092"/>
              <a:gd name="adj4" fmla="val 35625"/>
              <a:gd name="adj5" fmla="val 782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52D05B-149A-4AAF-8BA9-48730C6004B5}"/>
              </a:ext>
            </a:extLst>
          </p:cNvPr>
          <p:cNvSpPr/>
          <p:nvPr/>
        </p:nvSpPr>
        <p:spPr>
          <a:xfrm>
            <a:off x="157786" y="3121589"/>
            <a:ext cx="1662898" cy="1497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Input: Experiences to </a:t>
            </a:r>
            <a:r>
              <a:rPr lang="en-US" sz="2000" i="1" u="sng" dirty="0"/>
              <a:t>learn</a:t>
            </a:r>
            <a:r>
              <a:rPr lang="en-US" sz="2000" dirty="0"/>
              <a:t> from</a:t>
            </a: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F36180F3-3813-4287-ACF8-36F60B8BF099}"/>
              </a:ext>
            </a:extLst>
          </p:cNvPr>
          <p:cNvSpPr/>
          <p:nvPr/>
        </p:nvSpPr>
        <p:spPr>
          <a:xfrm>
            <a:off x="5586565" y="3150079"/>
            <a:ext cx="1564287" cy="1497373"/>
          </a:xfrm>
          <a:prstGeom prst="flowChartDecision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Answers</a:t>
            </a:r>
          </a:p>
          <a:p>
            <a:pPr algn="ctr"/>
            <a:r>
              <a:rPr lang="en-US" dirty="0"/>
              <a:t>Good</a:t>
            </a:r>
          </a:p>
          <a:p>
            <a:pPr algn="ctr"/>
            <a:r>
              <a:rPr lang="en-US" dirty="0"/>
              <a:t>enough?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A56-7AC5-4B4B-A492-2D27B84B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F5CB74-67E9-40E9-B322-6A9D019CFA4A}"/>
              </a:ext>
            </a:extLst>
          </p:cNvPr>
          <p:cNvSpPr/>
          <p:nvPr/>
        </p:nvSpPr>
        <p:spPr>
          <a:xfrm>
            <a:off x="3688454" y="3121589"/>
            <a:ext cx="1662899" cy="14973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Output:</a:t>
            </a:r>
          </a:p>
          <a:p>
            <a:pPr algn="ctr"/>
            <a:r>
              <a:rPr lang="en-US" sz="2000" dirty="0"/>
              <a:t>A model making predictions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95844D-145D-4C58-AA55-40D6227A940E}"/>
              </a:ext>
            </a:extLst>
          </p:cNvPr>
          <p:cNvSpPr/>
          <p:nvPr/>
        </p:nvSpPr>
        <p:spPr>
          <a:xfrm>
            <a:off x="1820684" y="3480388"/>
            <a:ext cx="1867770" cy="810448"/>
          </a:xfrm>
          <a:prstGeom prst="rightArrow">
            <a:avLst>
              <a:gd name="adj1" fmla="val 50000"/>
              <a:gd name="adj2" fmla="val 15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DB2E7-F59D-4783-B821-294B5AAB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47" y="3195050"/>
            <a:ext cx="1195387" cy="1381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2178CB-7868-49EB-A6FC-8C6B39E0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055645" y="3172320"/>
            <a:ext cx="1194679" cy="142521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B5091A-3398-4E95-804A-DB58213045C9}"/>
              </a:ext>
            </a:extLst>
          </p:cNvPr>
          <p:cNvSpPr/>
          <p:nvPr/>
        </p:nvSpPr>
        <p:spPr>
          <a:xfrm>
            <a:off x="5351352" y="3480388"/>
            <a:ext cx="479220" cy="810448"/>
          </a:xfrm>
          <a:prstGeom prst="rightArrow">
            <a:avLst>
              <a:gd name="adj1" fmla="val 50000"/>
              <a:gd name="adj2" fmla="val 3259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EC9D5-9916-419A-BB34-C7B4C4F8606D}"/>
              </a:ext>
            </a:extLst>
          </p:cNvPr>
          <p:cNvSpPr/>
          <p:nvPr/>
        </p:nvSpPr>
        <p:spPr>
          <a:xfrm>
            <a:off x="5510364" y="1045095"/>
            <a:ext cx="1662899" cy="1497373"/>
          </a:xfrm>
          <a:prstGeom prst="roundRect">
            <a:avLst/>
          </a:prstGeom>
          <a:solidFill>
            <a:srgbClr val="37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1E069-0308-4286-8AE2-BC87868EC50A}"/>
              </a:ext>
            </a:extLst>
          </p:cNvPr>
          <p:cNvSpPr txBox="1"/>
          <p:nvPr/>
        </p:nvSpPr>
        <p:spPr>
          <a:xfrm>
            <a:off x="5688694" y="2802988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C580F-6AD0-4457-A9C5-528EAC8D5164}"/>
              </a:ext>
            </a:extLst>
          </p:cNvPr>
          <p:cNvSpPr txBox="1"/>
          <p:nvPr/>
        </p:nvSpPr>
        <p:spPr>
          <a:xfrm>
            <a:off x="5803167" y="46084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-381000" y="2578810"/>
            <a:ext cx="5056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i="1" dirty="0"/>
              <a:t>A task, goal, question, or problem</a:t>
            </a:r>
          </a:p>
        </p:txBody>
      </p:sp>
    </p:spTree>
    <p:extLst>
      <p:ext uri="{BB962C8B-B14F-4D97-AF65-F5344CB8AC3E}">
        <p14:creationId xmlns:p14="http://schemas.microsoft.com/office/powerpoint/2010/main" val="376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" grpId="0" uiExpand="1" build="p"/>
      <p:bldP spid="31" grpId="0" animBg="1"/>
      <p:bldP spid="26" grpId="0" animBg="1"/>
      <p:bldP spid="22" grpId="0" animBg="1"/>
      <p:bldP spid="23" grpId="0" animBg="1"/>
      <p:bldP spid="6" grpId="0" animBg="1"/>
      <p:bldP spid="21" grpId="0" animBg="1"/>
      <p:bldP spid="7" grpId="0" animBg="1"/>
      <p:bldP spid="8" grpId="0" animBg="1"/>
      <p:bldP spid="20" grpId="0" animBg="1"/>
      <p:bldP spid="27" grpId="0" animBg="1"/>
      <p:bldP spid="28" grpId="0"/>
      <p:bldP spid="2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9E5A-D842-4C9C-9B03-DFF9CAF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why is ML &amp; why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231D-171B-40EA-B6A1-DF8D2F4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3A524-285E-476C-A9E3-6B00CAF205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9DF7B6-1240-407F-B625-F1C4419D0C54}"/>
              </a:ext>
            </a:extLst>
          </p:cNvPr>
          <p:cNvSpPr/>
          <p:nvPr/>
        </p:nvSpPr>
        <p:spPr>
          <a:xfrm>
            <a:off x="609600" y="1142998"/>
            <a:ext cx="10972800" cy="5349874"/>
          </a:xfrm>
          <a:prstGeom prst="roundRect">
            <a:avLst>
              <a:gd name="adj" fmla="val 573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F3499-4628-451E-A3EB-E531DD9EC64E}"/>
              </a:ext>
            </a:extLst>
          </p:cNvPr>
          <p:cNvSpPr/>
          <p:nvPr/>
        </p:nvSpPr>
        <p:spPr>
          <a:xfrm>
            <a:off x="2667000" y="1295400"/>
            <a:ext cx="8687378" cy="4995453"/>
          </a:xfrm>
          <a:prstGeom prst="roundRect">
            <a:avLst>
              <a:gd name="adj" fmla="val 5736"/>
            </a:avLst>
          </a:prstGeom>
          <a:solidFill>
            <a:srgbClr val="D5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scientist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6EB345-E4AA-48A2-B5B5-2B1212C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3" y="1658454"/>
            <a:ext cx="1136840" cy="381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F594E-A3AF-4FD6-8879-03F5D18E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89" y="2106056"/>
            <a:ext cx="1136840" cy="68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283E33-2716-454C-AA3D-7AD12AD83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40" y="5317570"/>
            <a:ext cx="1136840" cy="98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AEAC9A-F285-450D-8EE9-9BC88AB3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260" y="3681409"/>
            <a:ext cx="1136840" cy="596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B050C9-9462-4833-B4DE-5C41079A1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060" y="2836413"/>
            <a:ext cx="1136840" cy="76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58AC5C-136B-4115-8347-3C4208CB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60" y="4360030"/>
            <a:ext cx="1130102" cy="85993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69A3A-1598-4C13-BE2E-7D9D25980196}"/>
              </a:ext>
            </a:extLst>
          </p:cNvPr>
          <p:cNvSpPr/>
          <p:nvPr/>
        </p:nvSpPr>
        <p:spPr>
          <a:xfrm>
            <a:off x="5867400" y="1447800"/>
            <a:ext cx="5258377" cy="4724399"/>
          </a:xfrm>
          <a:prstGeom prst="roundRect">
            <a:avLst>
              <a:gd name="adj" fmla="val 5736"/>
            </a:avLst>
          </a:prstGeom>
          <a:solidFill>
            <a:srgbClr val="FF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As a biologist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67D1B-0AB2-4546-9F0E-4FC01B720A34}"/>
              </a:ext>
            </a:extLst>
          </p:cNvPr>
          <p:cNvSpPr/>
          <p:nvPr/>
        </p:nvSpPr>
        <p:spPr>
          <a:xfrm>
            <a:off x="592520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Image credits: in notes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5203BE-ED06-43E9-9E00-2FF7BA574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2464" y="1878095"/>
            <a:ext cx="1859445" cy="1151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CC7E9A-A6F4-436D-974D-6963EE27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1275" y="3158159"/>
            <a:ext cx="1887925" cy="1361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83528E-933A-4B16-884C-E43ED4740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43" y="4667219"/>
            <a:ext cx="1900988" cy="1364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10A589-FB8B-4D55-A4D4-D69CF8331471}"/>
              </a:ext>
            </a:extLst>
          </p:cNvPr>
          <p:cNvSpPr txBox="1"/>
          <p:nvPr/>
        </p:nvSpPr>
        <p:spPr>
          <a:xfrm>
            <a:off x="5550044" y="624261"/>
            <a:ext cx="420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ML publications in PubMed as of 3/9/22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B261C1E-8210-4C80-A3BC-8BA6EBD9D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130061"/>
              </p:ext>
            </p:extLst>
          </p:nvPr>
        </p:nvGraphicFramePr>
        <p:xfrm>
          <a:off x="6570539" y="2109600"/>
          <a:ext cx="4249861" cy="366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3824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4" grpId="0"/>
      <p:bldGraphic spid="2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44592</TotalTime>
  <Words>2628</Words>
  <Application>Microsoft Office PowerPoint</Application>
  <PresentationFormat>Widescreen</PresentationFormat>
  <Paragraphs>759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Cambria</vt:lpstr>
      <vt:lpstr>Office Theme</vt:lpstr>
      <vt:lpstr>Machine Learning  Workshop</vt:lpstr>
      <vt:lpstr>Logistics</vt:lpstr>
      <vt:lpstr>Participant career stages</vt:lpstr>
      <vt:lpstr>What you would like to get out of this workshop</vt:lpstr>
      <vt:lpstr>What your familiarities are for the following topics</vt:lpstr>
      <vt:lpstr>Goals of this workshop</vt:lpstr>
      <vt:lpstr>Workshop outline</vt:lpstr>
      <vt:lpstr>Intro: why is ML &amp; why</vt:lpstr>
      <vt:lpstr>Intro: why is ML &amp; why</vt:lpstr>
      <vt:lpstr>Intro: why is ML &amp; why</vt:lpstr>
      <vt:lpstr>Part A review</vt:lpstr>
      <vt:lpstr>Step 1: Define ML problem</vt:lpstr>
      <vt:lpstr>Step 1: Define ML problem</vt:lpstr>
      <vt:lpstr>Step 2: Exploratory data analysis (EDA)</vt:lpstr>
      <vt:lpstr>Step 2: Exploratory data analysis (EDA)</vt:lpstr>
      <vt:lpstr>Step 2: Exploratory data analysis (EDA)</vt:lpstr>
      <vt:lpstr>Step 3: Split training and testing data</vt:lpstr>
      <vt:lpstr>Step 4: Feature engineering</vt:lpstr>
      <vt:lpstr>Step 4: Feature engineering</vt:lpstr>
      <vt:lpstr>Step 4: Feature engineering</vt:lpstr>
      <vt:lpstr>Step 4: Feature engineering</vt:lpstr>
      <vt:lpstr>Step 5: Model/algorithm selection</vt:lpstr>
      <vt:lpstr>PowerPoint Presentation</vt:lpstr>
      <vt:lpstr>Step 5: Model/algorithm selection</vt:lpstr>
      <vt:lpstr>Step 5: Model/algorithm selection</vt:lpstr>
      <vt:lpstr>Step 5: Model/algorithm selection</vt:lpstr>
      <vt:lpstr>Step 6: Repeat step 2~5</vt:lpstr>
      <vt:lpstr>Step 6: Repeat step 2~5</vt:lpstr>
      <vt:lpstr>Step 6: Repeat step 2~5</vt:lpstr>
      <vt:lpstr>Step 7: Evaluate model</vt:lpstr>
      <vt:lpstr>Step 7: Evaluate model</vt:lpstr>
      <vt:lpstr>Step 7: Evaluate model</vt:lpstr>
      <vt:lpstr>Step 7: Evaluate model</vt:lpstr>
      <vt:lpstr>Step 8: Interpret model</vt:lpstr>
      <vt:lpstr>Recap: what we have done</vt:lpstr>
      <vt:lpstr>Recap: limitations of ML</vt:lpstr>
      <vt:lpstr>In your path forward</vt:lpstr>
      <vt:lpstr>Thanks for coming…</vt:lpstr>
      <vt:lpstr>Spares</vt:lpstr>
      <vt:lpstr>Logistics</vt:lpstr>
      <vt:lpstr>Step 4: Feature engineering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</dc:title>
  <dc:creator>SHS</dc:creator>
  <cp:lastModifiedBy>Shiu, Shinhan</cp:lastModifiedBy>
  <cp:revision>2079</cp:revision>
  <cp:lastPrinted>2012-10-21T07:50:44Z</cp:lastPrinted>
  <dcterms:created xsi:type="dcterms:W3CDTF">2008-09-03T02:14:15Z</dcterms:created>
  <dcterms:modified xsi:type="dcterms:W3CDTF">2024-05-14T19:04:47Z</dcterms:modified>
</cp:coreProperties>
</file>